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0" r:id="rId3"/>
    <p:sldId id="284" r:id="rId4"/>
    <p:sldId id="285" r:id="rId5"/>
    <p:sldId id="287" r:id="rId6"/>
    <p:sldId id="282" r:id="rId7"/>
    <p:sldId id="283" r:id="rId8"/>
    <p:sldId id="286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80000"/>
    <a:srgbClr val="5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13D6C-1562-4DF4-AA2D-DA8F3CEC9E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EA2FF-5FF6-4468-AA64-FBB246C09905}" type="pres">
      <dgm:prSet presAssocID="{19C13D6C-1562-4DF4-AA2D-DA8F3CEC9E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DA5150D-21CE-4D2A-BB0F-296A4D2F6CFA}" type="presOf" srcId="{19C13D6C-1562-4DF4-AA2D-DA8F3CEC9EED}" destId="{65AEA2FF-5FF6-4468-AA64-FBB246C099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FCA92-E978-489D-A172-3B3E0DAD5EC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D79A42-790E-435E-9372-733F880EA625}">
      <dgm:prSet phldrT="[Текст]" custT="1"/>
      <dgm:spPr/>
      <dgm:t>
        <a:bodyPr/>
        <a:lstStyle/>
        <a:p>
          <a:r>
            <a:rPr lang="ru-RU" sz="1000" dirty="0" smtClean="0">
              <a:latin typeface="Arial Black" pitchFamily="34" charset="0"/>
            </a:rPr>
            <a:t>это объекты, действия или события,  имеющие смысл для окружающих</a:t>
          </a:r>
          <a:endParaRPr lang="ru-RU" sz="1000" dirty="0">
            <a:latin typeface="Arial Black" pitchFamily="34" charset="0"/>
          </a:endParaRPr>
        </a:p>
      </dgm:t>
    </dgm:pt>
    <dgm:pt modelId="{923CE3F3-76CE-4DB4-A660-785AC85B4FC8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Символы</a:t>
          </a:r>
          <a:endParaRPr lang="ru-RU" dirty="0">
            <a:latin typeface="Arial Black" pitchFamily="34" charset="0"/>
          </a:endParaRPr>
        </a:p>
      </dgm:t>
    </dgm:pt>
    <dgm:pt modelId="{7923B454-F7AB-4E37-8D4A-11B083CA9F81}" type="sibTrans" cxnId="{62754829-2C3D-423D-B892-185C969D2134}">
      <dgm:prSet/>
      <dgm:spPr/>
      <dgm:t>
        <a:bodyPr/>
        <a:lstStyle/>
        <a:p>
          <a:endParaRPr lang="ru-RU"/>
        </a:p>
      </dgm:t>
    </dgm:pt>
    <dgm:pt modelId="{E5A2947C-A5DD-4234-85B2-7B9213497526}" type="parTrans" cxnId="{62754829-2C3D-423D-B892-185C969D2134}">
      <dgm:prSet/>
      <dgm:spPr/>
      <dgm:t>
        <a:bodyPr/>
        <a:lstStyle/>
        <a:p>
          <a:endParaRPr lang="ru-RU"/>
        </a:p>
      </dgm:t>
    </dgm:pt>
    <dgm:pt modelId="{D4799FF5-D174-49B7-B60C-5C1A462104D4}" type="sibTrans" cxnId="{48020162-0491-4A43-B7FC-4AD8E0E8E8E6}">
      <dgm:prSet/>
      <dgm:spPr/>
      <dgm:t>
        <a:bodyPr/>
        <a:lstStyle/>
        <a:p>
          <a:endParaRPr lang="ru-RU"/>
        </a:p>
      </dgm:t>
    </dgm:pt>
    <dgm:pt modelId="{46142805-2ED8-47F1-8F7A-1F51F7DE30BC}" type="parTrans" cxnId="{48020162-0491-4A43-B7FC-4AD8E0E8E8E6}">
      <dgm:prSet/>
      <dgm:spPr/>
      <dgm:t>
        <a:bodyPr/>
        <a:lstStyle/>
        <a:p>
          <a:endParaRPr lang="ru-RU"/>
        </a:p>
      </dgm:t>
    </dgm:pt>
    <dgm:pt modelId="{4C7D7682-E37C-4854-963C-F764EC8DD19A}">
      <dgm:prSet phldrT="[Текст]" custT="1"/>
      <dgm:spPr/>
      <dgm:t>
        <a:bodyPr/>
        <a:lstStyle/>
        <a:p>
          <a:pPr algn="ctr"/>
          <a:r>
            <a:rPr lang="ru-RU" sz="1000" dirty="0" smtClean="0">
              <a:latin typeface="Arial Black" pitchFamily="34" charset="0"/>
            </a:rPr>
            <a:t>это настоящие люди,  которые считаются образцами поведения</a:t>
          </a:r>
          <a:endParaRPr lang="ru-RU" sz="1000" dirty="0">
            <a:latin typeface="Arial Black" pitchFamily="34" charset="0"/>
          </a:endParaRPr>
        </a:p>
      </dgm:t>
    </dgm:pt>
    <dgm:pt modelId="{23979839-88E2-4756-80EE-4069194AED90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Герои</a:t>
          </a:r>
          <a:endParaRPr lang="ru-RU" dirty="0">
            <a:latin typeface="Arial Black" pitchFamily="34" charset="0"/>
          </a:endParaRPr>
        </a:p>
      </dgm:t>
    </dgm:pt>
    <dgm:pt modelId="{0985CDC3-513D-4684-9EEB-901D12EBA214}" type="sibTrans" cxnId="{169C48B4-391B-4BF9-A012-C305AFFD23EA}">
      <dgm:prSet/>
      <dgm:spPr/>
      <dgm:t>
        <a:bodyPr/>
        <a:lstStyle/>
        <a:p>
          <a:endParaRPr lang="ru-RU"/>
        </a:p>
      </dgm:t>
    </dgm:pt>
    <dgm:pt modelId="{538A81BD-60F7-4CD0-A6A2-637CFC180635}" type="parTrans" cxnId="{169C48B4-391B-4BF9-A012-C305AFFD23EA}">
      <dgm:prSet/>
      <dgm:spPr/>
      <dgm:t>
        <a:bodyPr/>
        <a:lstStyle/>
        <a:p>
          <a:endParaRPr lang="ru-RU"/>
        </a:p>
      </dgm:t>
    </dgm:pt>
    <dgm:pt modelId="{41836BDE-ECA2-4323-BAAF-B3EDB6E08AD1}" type="sibTrans" cxnId="{751A107F-905E-40C0-A960-7FCB4249D554}">
      <dgm:prSet/>
      <dgm:spPr/>
      <dgm:t>
        <a:bodyPr/>
        <a:lstStyle/>
        <a:p>
          <a:endParaRPr lang="ru-RU"/>
        </a:p>
      </dgm:t>
    </dgm:pt>
    <dgm:pt modelId="{C3840EBE-7AEB-4C74-8F84-B899FD83A9F7}" type="parTrans" cxnId="{751A107F-905E-40C0-A960-7FCB4249D554}">
      <dgm:prSet/>
      <dgm:spPr/>
      <dgm:t>
        <a:bodyPr/>
        <a:lstStyle/>
        <a:p>
          <a:endParaRPr lang="ru-RU"/>
        </a:p>
      </dgm:t>
    </dgm:pt>
    <dgm:pt modelId="{5D4DFD34-2E5C-4B2D-B9AF-9A0F770A463E}">
      <dgm:prSet phldrT="[Текст]" custT="1"/>
      <dgm:spPr/>
      <dgm:t>
        <a:bodyPr/>
        <a:lstStyle/>
        <a:p>
          <a:pPr algn="ctr"/>
          <a:r>
            <a:rPr lang="ru-RU" sz="1000" dirty="0" smtClean="0">
              <a:latin typeface="Arial Black" pitchFamily="34" charset="0"/>
            </a:rPr>
            <a:t>это мероприятия с высокой степенью эмоциональной вовлеченности, демонстрирующие сотрудников, ценности Администрации (</a:t>
          </a:r>
          <a:r>
            <a:rPr lang="ru-RU" sz="1000" dirty="0" smtClean="0">
              <a:solidFill>
                <a:srgbClr val="C00000"/>
              </a:solidFill>
              <a:latin typeface="Arial Black" pitchFamily="34" charset="0"/>
            </a:rPr>
            <a:t>ПРАЗДНОВАНИЕ  ДНЯ МЕСТНОГО САМОУПРАВЛЕНИЯ, </a:t>
          </a:r>
          <a:r>
            <a:rPr lang="ru-RU" sz="1000" dirty="0" smtClean="0">
              <a:latin typeface="Arial Black" pitchFamily="34" charset="0"/>
            </a:rPr>
            <a:t>определенных дат, знаменательных событий и т.п.)</a:t>
          </a:r>
          <a:endParaRPr lang="ru-RU" sz="1000" dirty="0">
            <a:latin typeface="Arial Black" pitchFamily="34" charset="0"/>
          </a:endParaRPr>
        </a:p>
      </dgm:t>
    </dgm:pt>
    <dgm:pt modelId="{0F1F7A23-199E-46A9-90B1-D5CEEF442B4B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Ритуалы</a:t>
          </a:r>
          <a:endParaRPr lang="ru-RU" dirty="0">
            <a:latin typeface="Arial Black" pitchFamily="34" charset="0"/>
          </a:endParaRPr>
        </a:p>
      </dgm:t>
    </dgm:pt>
    <dgm:pt modelId="{2A94D78C-307C-41BB-B846-87ED911BE0C7}" type="sibTrans" cxnId="{6133C820-863F-45EC-85E3-1DF3B9F2885F}">
      <dgm:prSet/>
      <dgm:spPr/>
      <dgm:t>
        <a:bodyPr/>
        <a:lstStyle/>
        <a:p>
          <a:endParaRPr lang="ru-RU"/>
        </a:p>
      </dgm:t>
    </dgm:pt>
    <dgm:pt modelId="{69514CE3-2590-476A-BD73-67DC06FCB4D3}" type="parTrans" cxnId="{6133C820-863F-45EC-85E3-1DF3B9F2885F}">
      <dgm:prSet/>
      <dgm:spPr/>
      <dgm:t>
        <a:bodyPr/>
        <a:lstStyle/>
        <a:p>
          <a:endParaRPr lang="ru-RU"/>
        </a:p>
      </dgm:t>
    </dgm:pt>
    <dgm:pt modelId="{719FA209-46C9-4EE5-9763-4D4AC37C6DBE}" type="sibTrans" cxnId="{C812334F-88DB-4377-B0A0-45CC6DC0600D}">
      <dgm:prSet/>
      <dgm:spPr/>
      <dgm:t>
        <a:bodyPr/>
        <a:lstStyle/>
        <a:p>
          <a:endParaRPr lang="ru-RU"/>
        </a:p>
      </dgm:t>
    </dgm:pt>
    <dgm:pt modelId="{A3085273-C86B-4F46-B1D0-5BCDAED86071}" type="parTrans" cxnId="{C812334F-88DB-4377-B0A0-45CC6DC0600D}">
      <dgm:prSet/>
      <dgm:spPr/>
      <dgm:t>
        <a:bodyPr/>
        <a:lstStyle/>
        <a:p>
          <a:endParaRPr lang="ru-RU"/>
        </a:p>
      </dgm:t>
    </dgm:pt>
    <dgm:pt modelId="{6491EFA0-0CA4-434D-921F-AC8FD98D0EF0}">
      <dgm:prSet phldrT="[Текст]" custT="1"/>
      <dgm:spPr/>
      <dgm:t>
        <a:bodyPr/>
        <a:lstStyle/>
        <a:p>
          <a:pPr algn="l"/>
          <a:r>
            <a:rPr lang="ru-RU" sz="1200" dirty="0" smtClean="0">
              <a:latin typeface="Arial Black" pitchFamily="34" charset="0"/>
            </a:rPr>
            <a:t>это то, что признается,  к чему стремятся и относятся с уважением</a:t>
          </a:r>
          <a:endParaRPr lang="ru-RU" sz="1200" dirty="0">
            <a:latin typeface="Arial Black" pitchFamily="34" charset="0"/>
          </a:endParaRPr>
        </a:p>
      </dgm:t>
    </dgm:pt>
    <dgm:pt modelId="{10DF4283-93E2-43F9-AA3A-84DE3908E879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Ценности</a:t>
          </a:r>
          <a:endParaRPr lang="ru-RU" dirty="0">
            <a:latin typeface="Arial Black" pitchFamily="34" charset="0"/>
          </a:endParaRPr>
        </a:p>
      </dgm:t>
    </dgm:pt>
    <dgm:pt modelId="{CDA5B3BA-6745-4C5B-A357-63E19DF3387C}" type="sibTrans" cxnId="{9D52F6F0-D66A-4F57-93AD-6B7C6A97A208}">
      <dgm:prSet/>
      <dgm:spPr/>
      <dgm:t>
        <a:bodyPr/>
        <a:lstStyle/>
        <a:p>
          <a:endParaRPr lang="ru-RU"/>
        </a:p>
      </dgm:t>
    </dgm:pt>
    <dgm:pt modelId="{054D6846-91BB-4598-8CF6-C4BB7FE88E20}" type="parTrans" cxnId="{9D52F6F0-D66A-4F57-93AD-6B7C6A97A208}">
      <dgm:prSet/>
      <dgm:spPr/>
      <dgm:t>
        <a:bodyPr/>
        <a:lstStyle/>
        <a:p>
          <a:endParaRPr lang="ru-RU"/>
        </a:p>
      </dgm:t>
    </dgm:pt>
    <dgm:pt modelId="{6994A1CC-3C95-431A-A078-973EDFFE7F30}" type="sibTrans" cxnId="{AE30718C-D84A-4A88-94EC-EDC4A10A7C30}">
      <dgm:prSet/>
      <dgm:spPr/>
      <dgm:t>
        <a:bodyPr/>
        <a:lstStyle/>
        <a:p>
          <a:endParaRPr lang="ru-RU"/>
        </a:p>
      </dgm:t>
    </dgm:pt>
    <dgm:pt modelId="{8AB6DDF1-096F-413B-B4D0-2B5DAE7A1F48}" type="parTrans" cxnId="{AE30718C-D84A-4A88-94EC-EDC4A10A7C30}">
      <dgm:prSet/>
      <dgm:spPr/>
      <dgm:t>
        <a:bodyPr/>
        <a:lstStyle/>
        <a:p>
          <a:endParaRPr lang="ru-RU"/>
        </a:p>
      </dgm:t>
    </dgm:pt>
    <dgm:pt modelId="{87B66850-DEF9-4A7D-BB1E-848B1023EDF6}">
      <dgm:prSet phldrT="[Текст]" custT="1"/>
      <dgm:spPr/>
      <dgm:t>
        <a:bodyPr/>
        <a:lstStyle/>
        <a:p>
          <a:pPr algn="ctr"/>
          <a:r>
            <a:rPr lang="ru-RU" sz="1000" dirty="0" smtClean="0">
              <a:latin typeface="Arial Black" pitchFamily="34" charset="0"/>
            </a:rPr>
            <a:t>(</a:t>
          </a:r>
          <a:r>
            <a:rPr lang="ru-RU" sz="1000" dirty="0" smtClean="0">
              <a:solidFill>
                <a:srgbClr val="C00000"/>
              </a:solidFill>
              <a:latin typeface="Arial Black" pitchFamily="34" charset="0"/>
            </a:rPr>
            <a:t>ВЕТЕРАНЫ МУНИЦИПАЛЬНОЙ СЛУЖБЫ)</a:t>
          </a:r>
          <a:endParaRPr lang="ru-RU" sz="1000" dirty="0">
            <a:solidFill>
              <a:srgbClr val="C00000"/>
            </a:solidFill>
            <a:latin typeface="Arial Black" pitchFamily="34" charset="0"/>
          </a:endParaRPr>
        </a:p>
      </dgm:t>
    </dgm:pt>
    <dgm:pt modelId="{4AC6DBA0-F3B3-41BE-8C18-7948BB772ACC}" type="parTrans" cxnId="{8895035D-7523-4259-97EB-94EA06683BF8}">
      <dgm:prSet/>
      <dgm:spPr/>
      <dgm:t>
        <a:bodyPr/>
        <a:lstStyle/>
        <a:p>
          <a:endParaRPr lang="ru-RU"/>
        </a:p>
      </dgm:t>
    </dgm:pt>
    <dgm:pt modelId="{C25A06B5-AE86-44D1-B8DE-D090C9293942}" type="sibTrans" cxnId="{8895035D-7523-4259-97EB-94EA06683BF8}">
      <dgm:prSet/>
      <dgm:spPr/>
      <dgm:t>
        <a:bodyPr/>
        <a:lstStyle/>
        <a:p>
          <a:endParaRPr lang="ru-RU"/>
        </a:p>
      </dgm:t>
    </dgm:pt>
    <dgm:pt modelId="{7A4D6254-564A-4676-8CD0-6187715523FB}">
      <dgm:prSet phldrT="[Текст]" custT="1"/>
      <dgm:spPr/>
      <dgm:t>
        <a:bodyPr/>
        <a:lstStyle/>
        <a:p>
          <a:pPr algn="ctr"/>
          <a:endParaRPr lang="ru-RU" sz="1000" dirty="0">
            <a:latin typeface="Arial Black" pitchFamily="34" charset="0"/>
          </a:endParaRPr>
        </a:p>
      </dgm:t>
    </dgm:pt>
    <dgm:pt modelId="{0AF640C7-C1F8-46B2-B899-CBA433D4357E}" type="parTrans" cxnId="{D78A8605-B094-4C11-A7CE-AC948B9B6047}">
      <dgm:prSet/>
      <dgm:spPr/>
      <dgm:t>
        <a:bodyPr/>
        <a:lstStyle/>
        <a:p>
          <a:endParaRPr lang="ru-RU"/>
        </a:p>
      </dgm:t>
    </dgm:pt>
    <dgm:pt modelId="{2E24EC98-622D-499F-8C62-D9E293F26619}" type="sibTrans" cxnId="{D78A8605-B094-4C11-A7CE-AC948B9B6047}">
      <dgm:prSet/>
      <dgm:spPr/>
      <dgm:t>
        <a:bodyPr/>
        <a:lstStyle/>
        <a:p>
          <a:endParaRPr lang="ru-RU"/>
        </a:p>
      </dgm:t>
    </dgm:pt>
    <dgm:pt modelId="{5BC5BC02-A853-4A89-AB81-E58D0608BE7F}" type="pres">
      <dgm:prSet presAssocID="{C3EFCA92-E978-489D-A172-3B3E0DAD5E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C47896-F8E9-4821-BFC6-727EE654A5EC}" type="pres">
      <dgm:prSet presAssocID="{10DF4283-93E2-43F9-AA3A-84DE3908E879}" presName="composite" presStyleCnt="0"/>
      <dgm:spPr/>
    </dgm:pt>
    <dgm:pt modelId="{0DC6EE9F-EE0E-48AE-8178-449B5CC1109E}" type="pres">
      <dgm:prSet presAssocID="{10DF4283-93E2-43F9-AA3A-84DE3908E879}" presName="parTx" presStyleLbl="alignNode1" presStyleIdx="0" presStyleCnt="4" custScaleX="33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5F15C-166D-4FFB-B666-D36D76B11D2A}" type="pres">
      <dgm:prSet presAssocID="{10DF4283-93E2-43F9-AA3A-84DE3908E879}" presName="desTx" presStyleLbl="alignAccFollowNode1" presStyleIdx="0" presStyleCnt="4" custScaleX="3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B2564-02F0-46A5-BF48-2052A30C1525}" type="pres">
      <dgm:prSet presAssocID="{CDA5B3BA-6745-4C5B-A357-63E19DF3387C}" presName="space" presStyleCnt="0"/>
      <dgm:spPr/>
    </dgm:pt>
    <dgm:pt modelId="{E2847CCC-FBD7-47F6-A971-2ACEECA2DCB1}" type="pres">
      <dgm:prSet presAssocID="{0F1F7A23-199E-46A9-90B1-D5CEEF442B4B}" presName="composite" presStyleCnt="0"/>
      <dgm:spPr/>
    </dgm:pt>
    <dgm:pt modelId="{313B8C5E-0CBD-4A2E-B239-A46038CA89DA}" type="pres">
      <dgm:prSet presAssocID="{0F1F7A23-199E-46A9-90B1-D5CEEF442B4B}" presName="parTx" presStyleLbl="alignNode1" presStyleIdx="1" presStyleCnt="4" custScaleX="398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6220C-2169-4A19-96B0-FEE2F8DA04B9}" type="pres">
      <dgm:prSet presAssocID="{0F1F7A23-199E-46A9-90B1-D5CEEF442B4B}" presName="desTx" presStyleLbl="alignAccFollowNode1" presStyleIdx="1" presStyleCnt="4" custScaleX="39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3BA66-EA84-45A3-83EE-91E572EEE64C}" type="pres">
      <dgm:prSet presAssocID="{2A94D78C-307C-41BB-B846-87ED911BE0C7}" presName="space" presStyleCnt="0"/>
      <dgm:spPr/>
    </dgm:pt>
    <dgm:pt modelId="{DA32B05B-2493-4203-A1FF-FFA7E429EFDF}" type="pres">
      <dgm:prSet presAssocID="{23979839-88E2-4756-80EE-4069194AED90}" presName="composite" presStyleCnt="0"/>
      <dgm:spPr/>
    </dgm:pt>
    <dgm:pt modelId="{56B52549-80D3-4726-B3E1-07711B8220C1}" type="pres">
      <dgm:prSet presAssocID="{23979839-88E2-4756-80EE-4069194AED90}" presName="parTx" presStyleLbl="alignNode1" presStyleIdx="2" presStyleCnt="4" custScaleX="385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1A470-B8DF-4920-8ECC-6668F8D3EE45}" type="pres">
      <dgm:prSet presAssocID="{23979839-88E2-4756-80EE-4069194AED90}" presName="desTx" presStyleLbl="alignAccFollowNode1" presStyleIdx="2" presStyleCnt="4" custScaleX="38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FC8F3-3A28-414F-97DC-CC11654D7DCA}" type="pres">
      <dgm:prSet presAssocID="{0985CDC3-513D-4684-9EEB-901D12EBA214}" presName="space" presStyleCnt="0"/>
      <dgm:spPr/>
    </dgm:pt>
    <dgm:pt modelId="{DECFAC0E-0D06-45F8-B7A8-69E194152B5F}" type="pres">
      <dgm:prSet presAssocID="{923CE3F3-76CE-4DB4-A660-785AC85B4FC8}" presName="composite" presStyleCnt="0"/>
      <dgm:spPr/>
    </dgm:pt>
    <dgm:pt modelId="{69BFDC17-2EDD-4CEC-AE9E-801FE9694459}" type="pres">
      <dgm:prSet presAssocID="{923CE3F3-76CE-4DB4-A660-785AC85B4FC8}" presName="parTx" presStyleLbl="alignNode1" presStyleIdx="3" presStyleCnt="4" custScaleX="33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884D7-8768-4447-A6C3-75E967194B94}" type="pres">
      <dgm:prSet presAssocID="{923CE3F3-76CE-4DB4-A660-785AC85B4FC8}" presName="desTx" presStyleLbl="alignAccFollowNode1" presStyleIdx="3" presStyleCnt="4" custScaleX="3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5AE7C4-FBEE-4DEA-AD94-13C15FC13B39}" type="presOf" srcId="{923CE3F3-76CE-4DB4-A660-785AC85B4FC8}" destId="{69BFDC17-2EDD-4CEC-AE9E-801FE9694459}" srcOrd="0" destOrd="0" presId="urn:microsoft.com/office/officeart/2005/8/layout/hList1"/>
    <dgm:cxn modelId="{F3D38B6C-C341-45C5-B507-EE5DBCF113AB}" type="presOf" srcId="{0F1F7A23-199E-46A9-90B1-D5CEEF442B4B}" destId="{313B8C5E-0CBD-4A2E-B239-A46038CA89DA}" srcOrd="0" destOrd="0" presId="urn:microsoft.com/office/officeart/2005/8/layout/hList1"/>
    <dgm:cxn modelId="{169C48B4-391B-4BF9-A012-C305AFFD23EA}" srcId="{C3EFCA92-E978-489D-A172-3B3E0DAD5EC8}" destId="{23979839-88E2-4756-80EE-4069194AED90}" srcOrd="2" destOrd="0" parTransId="{538A81BD-60F7-4CD0-A6A2-637CFC180635}" sibTransId="{0985CDC3-513D-4684-9EEB-901D12EBA214}"/>
    <dgm:cxn modelId="{751A107F-905E-40C0-A960-7FCB4249D554}" srcId="{23979839-88E2-4756-80EE-4069194AED90}" destId="{4C7D7682-E37C-4854-963C-F764EC8DD19A}" srcOrd="0" destOrd="0" parTransId="{C3840EBE-7AEB-4C74-8F84-B899FD83A9F7}" sibTransId="{41836BDE-ECA2-4323-BAAF-B3EDB6E08AD1}"/>
    <dgm:cxn modelId="{8761A303-6FC8-4946-A225-40FF8EE47572}" type="presOf" srcId="{7A4D6254-564A-4676-8CD0-6187715523FB}" destId="{8CA1A470-B8DF-4920-8ECC-6668F8D3EE45}" srcOrd="0" destOrd="1" presId="urn:microsoft.com/office/officeart/2005/8/layout/hList1"/>
    <dgm:cxn modelId="{9D52F6F0-D66A-4F57-93AD-6B7C6A97A208}" srcId="{C3EFCA92-E978-489D-A172-3B3E0DAD5EC8}" destId="{10DF4283-93E2-43F9-AA3A-84DE3908E879}" srcOrd="0" destOrd="0" parTransId="{054D6846-91BB-4598-8CF6-C4BB7FE88E20}" sibTransId="{CDA5B3BA-6745-4C5B-A357-63E19DF3387C}"/>
    <dgm:cxn modelId="{62754829-2C3D-423D-B892-185C969D2134}" srcId="{C3EFCA92-E978-489D-A172-3B3E0DAD5EC8}" destId="{923CE3F3-76CE-4DB4-A660-785AC85B4FC8}" srcOrd="3" destOrd="0" parTransId="{E5A2947C-A5DD-4234-85B2-7B9213497526}" sibTransId="{7923B454-F7AB-4E37-8D4A-11B083CA9F81}"/>
    <dgm:cxn modelId="{99AF7062-0331-40A7-9765-9DFB81844F24}" type="presOf" srcId="{10DF4283-93E2-43F9-AA3A-84DE3908E879}" destId="{0DC6EE9F-EE0E-48AE-8178-449B5CC1109E}" srcOrd="0" destOrd="0" presId="urn:microsoft.com/office/officeart/2005/8/layout/hList1"/>
    <dgm:cxn modelId="{D78A8605-B094-4C11-A7CE-AC948B9B6047}" srcId="{23979839-88E2-4756-80EE-4069194AED90}" destId="{7A4D6254-564A-4676-8CD0-6187715523FB}" srcOrd="1" destOrd="0" parTransId="{0AF640C7-C1F8-46B2-B899-CBA433D4357E}" sibTransId="{2E24EC98-622D-499F-8C62-D9E293F26619}"/>
    <dgm:cxn modelId="{C812334F-88DB-4377-B0A0-45CC6DC0600D}" srcId="{0F1F7A23-199E-46A9-90B1-D5CEEF442B4B}" destId="{5D4DFD34-2E5C-4B2D-B9AF-9A0F770A463E}" srcOrd="0" destOrd="0" parTransId="{A3085273-C86B-4F46-B1D0-5BCDAED86071}" sibTransId="{719FA209-46C9-4EE5-9763-4D4AC37C6DBE}"/>
    <dgm:cxn modelId="{C7FA2FE5-72D3-45E5-9000-975998BFF8CD}" type="presOf" srcId="{5D4DFD34-2E5C-4B2D-B9AF-9A0F770A463E}" destId="{3A96220C-2169-4A19-96B0-FEE2F8DA04B9}" srcOrd="0" destOrd="0" presId="urn:microsoft.com/office/officeart/2005/8/layout/hList1"/>
    <dgm:cxn modelId="{9DE3C329-A6C6-49C8-8BA8-26DD5850995A}" type="presOf" srcId="{C3EFCA92-E978-489D-A172-3B3E0DAD5EC8}" destId="{5BC5BC02-A853-4A89-AB81-E58D0608BE7F}" srcOrd="0" destOrd="0" presId="urn:microsoft.com/office/officeart/2005/8/layout/hList1"/>
    <dgm:cxn modelId="{8895035D-7523-4259-97EB-94EA06683BF8}" srcId="{23979839-88E2-4756-80EE-4069194AED90}" destId="{87B66850-DEF9-4A7D-BB1E-848B1023EDF6}" srcOrd="2" destOrd="0" parTransId="{4AC6DBA0-F3B3-41BE-8C18-7948BB772ACC}" sibTransId="{C25A06B5-AE86-44D1-B8DE-D090C9293942}"/>
    <dgm:cxn modelId="{4C7CBBC6-1C04-4B44-A4F0-D82FE61499BB}" type="presOf" srcId="{E4D79A42-790E-435E-9372-733F880EA625}" destId="{2C7884D7-8768-4447-A6C3-75E967194B94}" srcOrd="0" destOrd="0" presId="urn:microsoft.com/office/officeart/2005/8/layout/hList1"/>
    <dgm:cxn modelId="{00B96429-44A2-472D-B3F7-DA0F0CE0D6A0}" type="presOf" srcId="{87B66850-DEF9-4A7D-BB1E-848B1023EDF6}" destId="{8CA1A470-B8DF-4920-8ECC-6668F8D3EE45}" srcOrd="0" destOrd="2" presId="urn:microsoft.com/office/officeart/2005/8/layout/hList1"/>
    <dgm:cxn modelId="{48020162-0491-4A43-B7FC-4AD8E0E8E8E6}" srcId="{923CE3F3-76CE-4DB4-A660-785AC85B4FC8}" destId="{E4D79A42-790E-435E-9372-733F880EA625}" srcOrd="0" destOrd="0" parTransId="{46142805-2ED8-47F1-8F7A-1F51F7DE30BC}" sibTransId="{D4799FF5-D174-49B7-B60C-5C1A462104D4}"/>
    <dgm:cxn modelId="{8CDB275F-50C3-4A58-A073-3AF1BCE50B46}" type="presOf" srcId="{6491EFA0-0CA4-434D-921F-AC8FD98D0EF0}" destId="{A505F15C-166D-4FFB-B666-D36D76B11D2A}" srcOrd="0" destOrd="0" presId="urn:microsoft.com/office/officeart/2005/8/layout/hList1"/>
    <dgm:cxn modelId="{6133C820-863F-45EC-85E3-1DF3B9F2885F}" srcId="{C3EFCA92-E978-489D-A172-3B3E0DAD5EC8}" destId="{0F1F7A23-199E-46A9-90B1-D5CEEF442B4B}" srcOrd="1" destOrd="0" parTransId="{69514CE3-2590-476A-BD73-67DC06FCB4D3}" sibTransId="{2A94D78C-307C-41BB-B846-87ED911BE0C7}"/>
    <dgm:cxn modelId="{1BB04C3D-4777-45F7-861A-86360D8B483C}" type="presOf" srcId="{4C7D7682-E37C-4854-963C-F764EC8DD19A}" destId="{8CA1A470-B8DF-4920-8ECC-6668F8D3EE45}" srcOrd="0" destOrd="0" presId="urn:microsoft.com/office/officeart/2005/8/layout/hList1"/>
    <dgm:cxn modelId="{4E43746E-7CE2-4256-96E4-D609BA842856}" type="presOf" srcId="{23979839-88E2-4756-80EE-4069194AED90}" destId="{56B52549-80D3-4726-B3E1-07711B8220C1}" srcOrd="0" destOrd="0" presId="urn:microsoft.com/office/officeart/2005/8/layout/hList1"/>
    <dgm:cxn modelId="{AE30718C-D84A-4A88-94EC-EDC4A10A7C30}" srcId="{10DF4283-93E2-43F9-AA3A-84DE3908E879}" destId="{6491EFA0-0CA4-434D-921F-AC8FD98D0EF0}" srcOrd="0" destOrd="0" parTransId="{8AB6DDF1-096F-413B-B4D0-2B5DAE7A1F48}" sibTransId="{6994A1CC-3C95-431A-A078-973EDFFE7F30}"/>
    <dgm:cxn modelId="{A371C39D-2C19-402B-A764-ED3E9571E969}" type="presParOf" srcId="{5BC5BC02-A853-4A89-AB81-E58D0608BE7F}" destId="{EDC47896-F8E9-4821-BFC6-727EE654A5EC}" srcOrd="0" destOrd="0" presId="urn:microsoft.com/office/officeart/2005/8/layout/hList1"/>
    <dgm:cxn modelId="{980735F7-65B1-4933-B077-E1A448110D5D}" type="presParOf" srcId="{EDC47896-F8E9-4821-BFC6-727EE654A5EC}" destId="{0DC6EE9F-EE0E-48AE-8178-449B5CC1109E}" srcOrd="0" destOrd="0" presId="urn:microsoft.com/office/officeart/2005/8/layout/hList1"/>
    <dgm:cxn modelId="{D8E8A91C-64F3-4113-9376-36B469780BA9}" type="presParOf" srcId="{EDC47896-F8E9-4821-BFC6-727EE654A5EC}" destId="{A505F15C-166D-4FFB-B666-D36D76B11D2A}" srcOrd="1" destOrd="0" presId="urn:microsoft.com/office/officeart/2005/8/layout/hList1"/>
    <dgm:cxn modelId="{4C0E085A-53B6-4C8A-B7FA-5BFE4C95B812}" type="presParOf" srcId="{5BC5BC02-A853-4A89-AB81-E58D0608BE7F}" destId="{3A4B2564-02F0-46A5-BF48-2052A30C1525}" srcOrd="1" destOrd="0" presId="urn:microsoft.com/office/officeart/2005/8/layout/hList1"/>
    <dgm:cxn modelId="{37307CE5-1A45-4A0A-811D-8920C3C379DB}" type="presParOf" srcId="{5BC5BC02-A853-4A89-AB81-E58D0608BE7F}" destId="{E2847CCC-FBD7-47F6-A971-2ACEECA2DCB1}" srcOrd="2" destOrd="0" presId="urn:microsoft.com/office/officeart/2005/8/layout/hList1"/>
    <dgm:cxn modelId="{F6A56810-2BF4-45E8-BD41-1C12FC3DBB55}" type="presParOf" srcId="{E2847CCC-FBD7-47F6-A971-2ACEECA2DCB1}" destId="{313B8C5E-0CBD-4A2E-B239-A46038CA89DA}" srcOrd="0" destOrd="0" presId="urn:microsoft.com/office/officeart/2005/8/layout/hList1"/>
    <dgm:cxn modelId="{578C1D4B-D422-4ED3-BD9A-486D1BD9CB1F}" type="presParOf" srcId="{E2847CCC-FBD7-47F6-A971-2ACEECA2DCB1}" destId="{3A96220C-2169-4A19-96B0-FEE2F8DA04B9}" srcOrd="1" destOrd="0" presId="urn:microsoft.com/office/officeart/2005/8/layout/hList1"/>
    <dgm:cxn modelId="{19107F83-9C49-44A8-B2FF-8BC86F96DB1D}" type="presParOf" srcId="{5BC5BC02-A853-4A89-AB81-E58D0608BE7F}" destId="{9B43BA66-EA84-45A3-83EE-91E572EEE64C}" srcOrd="3" destOrd="0" presId="urn:microsoft.com/office/officeart/2005/8/layout/hList1"/>
    <dgm:cxn modelId="{69A357C5-4804-4661-974C-8075C8CB3A8A}" type="presParOf" srcId="{5BC5BC02-A853-4A89-AB81-E58D0608BE7F}" destId="{DA32B05B-2493-4203-A1FF-FFA7E429EFDF}" srcOrd="4" destOrd="0" presId="urn:microsoft.com/office/officeart/2005/8/layout/hList1"/>
    <dgm:cxn modelId="{4745DEF6-F5DB-44EB-B0E6-D7C997265B35}" type="presParOf" srcId="{DA32B05B-2493-4203-A1FF-FFA7E429EFDF}" destId="{56B52549-80D3-4726-B3E1-07711B8220C1}" srcOrd="0" destOrd="0" presId="urn:microsoft.com/office/officeart/2005/8/layout/hList1"/>
    <dgm:cxn modelId="{3309D206-3685-4D46-8E6B-6A8E2576070B}" type="presParOf" srcId="{DA32B05B-2493-4203-A1FF-FFA7E429EFDF}" destId="{8CA1A470-B8DF-4920-8ECC-6668F8D3EE45}" srcOrd="1" destOrd="0" presId="urn:microsoft.com/office/officeart/2005/8/layout/hList1"/>
    <dgm:cxn modelId="{85D159A8-DBBF-47ED-8EFC-AF7775C34F6E}" type="presParOf" srcId="{5BC5BC02-A853-4A89-AB81-E58D0608BE7F}" destId="{A0FFC8F3-3A28-414F-97DC-CC11654D7DCA}" srcOrd="5" destOrd="0" presId="urn:microsoft.com/office/officeart/2005/8/layout/hList1"/>
    <dgm:cxn modelId="{F4E17AA3-05DC-4E94-ADCB-E07B460E2E36}" type="presParOf" srcId="{5BC5BC02-A853-4A89-AB81-E58D0608BE7F}" destId="{DECFAC0E-0D06-45F8-B7A8-69E194152B5F}" srcOrd="6" destOrd="0" presId="urn:microsoft.com/office/officeart/2005/8/layout/hList1"/>
    <dgm:cxn modelId="{A52D1237-EE3B-4460-A74D-8AEDF7E41A29}" type="presParOf" srcId="{DECFAC0E-0D06-45F8-B7A8-69E194152B5F}" destId="{69BFDC17-2EDD-4CEC-AE9E-801FE9694459}" srcOrd="0" destOrd="0" presId="urn:microsoft.com/office/officeart/2005/8/layout/hList1"/>
    <dgm:cxn modelId="{4AAE932C-5067-402D-81EC-8284D1EE6DC4}" type="presParOf" srcId="{DECFAC0E-0D06-45F8-B7A8-69E194152B5F}" destId="{2C7884D7-8768-4447-A6C3-75E967194B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247B08-B49E-4EBB-8910-A083C3ABB1A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A01CE1-5BEA-458C-9824-0DE88933FB57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Формирование</a:t>
          </a:r>
          <a:endParaRPr lang="ru-RU" dirty="0">
            <a:latin typeface="Arial Black" pitchFamily="34" charset="0"/>
          </a:endParaRPr>
        </a:p>
      </dgm:t>
    </dgm:pt>
    <dgm:pt modelId="{180CACC6-51E8-4060-B93E-A26801E41C68}" type="parTrans" cxnId="{BA8D2B23-4340-4678-86D8-312D0DE59FD0}">
      <dgm:prSet/>
      <dgm:spPr/>
      <dgm:t>
        <a:bodyPr/>
        <a:lstStyle/>
        <a:p>
          <a:endParaRPr lang="ru-RU"/>
        </a:p>
      </dgm:t>
    </dgm:pt>
    <dgm:pt modelId="{F029D991-8423-4928-AECE-CA4C4C9D3E58}" type="sibTrans" cxnId="{BA8D2B23-4340-4678-86D8-312D0DE59FD0}">
      <dgm:prSet/>
      <dgm:spPr/>
      <dgm:t>
        <a:bodyPr/>
        <a:lstStyle/>
        <a:p>
          <a:endParaRPr lang="ru-RU"/>
        </a:p>
      </dgm:t>
    </dgm:pt>
    <dgm:pt modelId="{C52CBCAD-E2DB-4535-8218-4935DBD64816}">
      <dgm:prSet phldrT="[Текст]" custT="1"/>
      <dgm:spPr/>
      <dgm:t>
        <a:bodyPr/>
        <a:lstStyle/>
        <a:p>
          <a:r>
            <a:rPr lang="ru-RU" sz="1100" dirty="0" smtClean="0">
              <a:latin typeface="Arial Black" pitchFamily="34" charset="0"/>
            </a:rPr>
            <a:t>Формирование</a:t>
          </a:r>
          <a:r>
            <a:rPr lang="ru-RU" sz="1100" dirty="0" smtClean="0"/>
            <a:t> ценностей</a:t>
          </a:r>
          <a:endParaRPr lang="ru-RU" sz="1100" dirty="0"/>
        </a:p>
      </dgm:t>
    </dgm:pt>
    <dgm:pt modelId="{104BFCFA-7799-48F2-8E55-D97C16B0A8A7}" type="parTrans" cxnId="{87509235-2EFF-4F23-8CEF-F148800BD2BB}">
      <dgm:prSet/>
      <dgm:spPr/>
      <dgm:t>
        <a:bodyPr/>
        <a:lstStyle/>
        <a:p>
          <a:endParaRPr lang="ru-RU"/>
        </a:p>
      </dgm:t>
    </dgm:pt>
    <dgm:pt modelId="{1733BD0B-60B4-469B-8B44-66FA8F4DB4F5}" type="sibTrans" cxnId="{87509235-2EFF-4F23-8CEF-F148800BD2BB}">
      <dgm:prSet/>
      <dgm:spPr/>
      <dgm:t>
        <a:bodyPr/>
        <a:lstStyle/>
        <a:p>
          <a:endParaRPr lang="ru-RU"/>
        </a:p>
      </dgm:t>
    </dgm:pt>
    <dgm:pt modelId="{520807EF-8135-414A-A993-B140013D1B3C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Установление норм поведения</a:t>
          </a:r>
          <a:endParaRPr lang="ru-RU" dirty="0">
            <a:latin typeface="Arial Black" pitchFamily="34" charset="0"/>
          </a:endParaRPr>
        </a:p>
      </dgm:t>
    </dgm:pt>
    <dgm:pt modelId="{E4DAE364-8C05-47BC-BCE1-D2829ACCD970}" type="parTrans" cxnId="{5251090D-CCC1-48B9-B949-968722331164}">
      <dgm:prSet/>
      <dgm:spPr/>
      <dgm:t>
        <a:bodyPr/>
        <a:lstStyle/>
        <a:p>
          <a:endParaRPr lang="ru-RU"/>
        </a:p>
      </dgm:t>
    </dgm:pt>
    <dgm:pt modelId="{C293280C-1DC3-4C5D-8FFD-9BA9BF93AD98}" type="sibTrans" cxnId="{5251090D-CCC1-48B9-B949-968722331164}">
      <dgm:prSet/>
      <dgm:spPr/>
      <dgm:t>
        <a:bodyPr/>
        <a:lstStyle/>
        <a:p>
          <a:endParaRPr lang="ru-RU"/>
        </a:p>
      </dgm:t>
    </dgm:pt>
    <dgm:pt modelId="{5C94C147-7C5A-4C34-B49C-DADB8771474B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Поддержание</a:t>
          </a:r>
          <a:endParaRPr lang="ru-RU" dirty="0">
            <a:latin typeface="Arial Black" pitchFamily="34" charset="0"/>
          </a:endParaRPr>
        </a:p>
      </dgm:t>
    </dgm:pt>
    <dgm:pt modelId="{9EFD441F-BCF6-41CF-9575-B2AB89234183}" type="parTrans" cxnId="{C86A5578-9FDF-42EC-B14A-605A3BA2754E}">
      <dgm:prSet/>
      <dgm:spPr/>
      <dgm:t>
        <a:bodyPr/>
        <a:lstStyle/>
        <a:p>
          <a:endParaRPr lang="ru-RU"/>
        </a:p>
      </dgm:t>
    </dgm:pt>
    <dgm:pt modelId="{1E938AEA-A197-41B3-80E7-919861A65846}" type="sibTrans" cxnId="{C86A5578-9FDF-42EC-B14A-605A3BA2754E}">
      <dgm:prSet/>
      <dgm:spPr/>
      <dgm:t>
        <a:bodyPr/>
        <a:lstStyle/>
        <a:p>
          <a:endParaRPr lang="ru-RU"/>
        </a:p>
      </dgm:t>
    </dgm:pt>
    <dgm:pt modelId="{AC2F92A8-0053-4EF9-BD1F-6BAF11385A55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FFFF00"/>
              </a:solidFill>
              <a:latin typeface="Arial Black" pitchFamily="34" charset="0"/>
            </a:rPr>
            <a:t>Подбор новых сотрудников по определенным критериям</a:t>
          </a:r>
          <a:endParaRPr lang="ru-RU" sz="1000" dirty="0">
            <a:solidFill>
              <a:srgbClr val="FFFF00"/>
            </a:solidFill>
            <a:latin typeface="Arial Black" pitchFamily="34" charset="0"/>
          </a:endParaRPr>
        </a:p>
      </dgm:t>
    </dgm:pt>
    <dgm:pt modelId="{1C05A663-0BDD-4A6C-9EDF-D859C3BA91A3}" type="parTrans" cxnId="{A9BA752B-1D51-4197-AA8B-D746690CDC51}">
      <dgm:prSet/>
      <dgm:spPr/>
      <dgm:t>
        <a:bodyPr/>
        <a:lstStyle/>
        <a:p>
          <a:endParaRPr lang="ru-RU"/>
        </a:p>
      </dgm:t>
    </dgm:pt>
    <dgm:pt modelId="{BD9CFBEE-4816-4FF7-9F5A-02B003D11CE4}" type="sibTrans" cxnId="{A9BA752B-1D51-4197-AA8B-D746690CDC51}">
      <dgm:prSet/>
      <dgm:spPr/>
      <dgm:t>
        <a:bodyPr/>
        <a:lstStyle/>
        <a:p>
          <a:endParaRPr lang="ru-RU"/>
        </a:p>
      </dgm:t>
    </dgm:pt>
    <dgm:pt modelId="{D2909BD2-B7CB-4AD6-8D00-E6FCA36CF332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  <a:latin typeface="Arial Black" pitchFamily="34" charset="0"/>
            </a:rPr>
            <a:t>Социализация новых сотрудников</a:t>
          </a:r>
          <a:endParaRPr lang="ru-RU" sz="1200" dirty="0">
            <a:solidFill>
              <a:srgbClr val="FFFF00"/>
            </a:solidFill>
            <a:latin typeface="Arial Black" pitchFamily="34" charset="0"/>
          </a:endParaRPr>
        </a:p>
      </dgm:t>
    </dgm:pt>
    <dgm:pt modelId="{A3A565CD-9246-476C-869A-25CD6CBF1065}" type="parTrans" cxnId="{69C199E7-74CF-4023-B4F9-04A0CC37F08F}">
      <dgm:prSet/>
      <dgm:spPr/>
      <dgm:t>
        <a:bodyPr/>
        <a:lstStyle/>
        <a:p>
          <a:endParaRPr lang="ru-RU"/>
        </a:p>
      </dgm:t>
    </dgm:pt>
    <dgm:pt modelId="{12540CCF-8032-45EA-B248-8F7849AF5F34}" type="sibTrans" cxnId="{69C199E7-74CF-4023-B4F9-04A0CC37F08F}">
      <dgm:prSet/>
      <dgm:spPr/>
      <dgm:t>
        <a:bodyPr/>
        <a:lstStyle/>
        <a:p>
          <a:endParaRPr lang="ru-RU"/>
        </a:p>
      </dgm:t>
    </dgm:pt>
    <dgm:pt modelId="{826FB7CF-6F1D-4F55-9EC3-E21922ADDA95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Изменение</a:t>
          </a:r>
          <a:endParaRPr lang="ru-RU" dirty="0">
            <a:latin typeface="Arial Black" pitchFamily="34" charset="0"/>
          </a:endParaRPr>
        </a:p>
      </dgm:t>
    </dgm:pt>
    <dgm:pt modelId="{AA3ECADB-64BB-427B-AF5D-2ABE2064E3CE}" type="parTrans" cxnId="{E68D30E5-1C26-4E19-82C9-72FC8EE78F13}">
      <dgm:prSet/>
      <dgm:spPr/>
      <dgm:t>
        <a:bodyPr/>
        <a:lstStyle/>
        <a:p>
          <a:endParaRPr lang="ru-RU"/>
        </a:p>
      </dgm:t>
    </dgm:pt>
    <dgm:pt modelId="{B7296A5A-B263-4E7F-B865-C52DEBD4E0D4}" type="sibTrans" cxnId="{E68D30E5-1C26-4E19-82C9-72FC8EE78F13}">
      <dgm:prSet/>
      <dgm:spPr/>
      <dgm:t>
        <a:bodyPr/>
        <a:lstStyle/>
        <a:p>
          <a:endParaRPr lang="ru-RU"/>
        </a:p>
      </dgm:t>
    </dgm:pt>
    <dgm:pt modelId="{0C2D0A5B-627D-488E-BFDE-F0BAD2D11E29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Определение новых ориентиров и ценностей</a:t>
          </a:r>
          <a:endParaRPr lang="ru-RU" sz="1200" dirty="0">
            <a:latin typeface="Arial Black" pitchFamily="34" charset="0"/>
          </a:endParaRPr>
        </a:p>
      </dgm:t>
    </dgm:pt>
    <dgm:pt modelId="{9FE949BB-E567-4B40-A7A1-B8BC5A789A82}" type="parTrans" cxnId="{8C75871B-5C6A-405A-A564-3A8C7EFAE733}">
      <dgm:prSet/>
      <dgm:spPr/>
      <dgm:t>
        <a:bodyPr/>
        <a:lstStyle/>
        <a:p>
          <a:endParaRPr lang="ru-RU"/>
        </a:p>
      </dgm:t>
    </dgm:pt>
    <dgm:pt modelId="{FE3EFF7D-9FDE-440C-AC7C-F210C15DAF15}" type="sibTrans" cxnId="{8C75871B-5C6A-405A-A564-3A8C7EFAE733}">
      <dgm:prSet/>
      <dgm:spPr/>
      <dgm:t>
        <a:bodyPr/>
        <a:lstStyle/>
        <a:p>
          <a:endParaRPr lang="ru-RU"/>
        </a:p>
      </dgm:t>
    </dgm:pt>
    <dgm:pt modelId="{C05FB2D1-12B2-490F-BF1C-70315F807464}">
      <dgm:prSet phldrT="[Текст]" custT="1"/>
      <dgm:spPr/>
      <dgm:t>
        <a:bodyPr/>
        <a:lstStyle/>
        <a:p>
          <a:r>
            <a:rPr lang="ru-RU" sz="1000" dirty="0" smtClean="0">
              <a:latin typeface="Arial Black" pitchFamily="34" charset="0"/>
            </a:rPr>
            <a:t>Установление новых правил, норм поведения, системы взаимоотношений</a:t>
          </a:r>
          <a:endParaRPr lang="ru-RU" sz="1000" dirty="0">
            <a:latin typeface="Arial Black" pitchFamily="34" charset="0"/>
          </a:endParaRPr>
        </a:p>
      </dgm:t>
    </dgm:pt>
    <dgm:pt modelId="{7B3C7441-6071-4EDA-8566-379BFC4DB587}" type="parTrans" cxnId="{D6391A50-09F8-40A4-8B21-4A52E9E996E7}">
      <dgm:prSet/>
      <dgm:spPr/>
      <dgm:t>
        <a:bodyPr/>
        <a:lstStyle/>
        <a:p>
          <a:endParaRPr lang="ru-RU"/>
        </a:p>
      </dgm:t>
    </dgm:pt>
    <dgm:pt modelId="{0AAD2E4C-C646-4155-AE6D-EC49EFE58551}" type="sibTrans" cxnId="{D6391A50-09F8-40A4-8B21-4A52E9E996E7}">
      <dgm:prSet/>
      <dgm:spPr/>
      <dgm:t>
        <a:bodyPr/>
        <a:lstStyle/>
        <a:p>
          <a:endParaRPr lang="ru-RU"/>
        </a:p>
      </dgm:t>
    </dgm:pt>
    <dgm:pt modelId="{7937783E-0A08-4694-B483-FE8C50F46FE2}">
      <dgm:prSet phldrT="[Текст]" custT="1"/>
      <dgm:spPr/>
      <dgm:t>
        <a:bodyPr/>
        <a:lstStyle/>
        <a:p>
          <a:r>
            <a:rPr lang="ru-RU" sz="1100" dirty="0" smtClean="0">
              <a:latin typeface="Arial Black" pitchFamily="34" charset="0"/>
            </a:rPr>
            <a:t>Формирование традиций, ритуалов</a:t>
          </a:r>
          <a:endParaRPr lang="ru-RU" sz="1100" dirty="0">
            <a:latin typeface="Arial Black" pitchFamily="34" charset="0"/>
          </a:endParaRPr>
        </a:p>
      </dgm:t>
    </dgm:pt>
    <dgm:pt modelId="{4E549523-EF09-4B43-9BAF-B73045553A9C}" type="parTrans" cxnId="{2C692902-3841-4336-8AEA-E2B13A7F5D6B}">
      <dgm:prSet/>
      <dgm:spPr/>
      <dgm:t>
        <a:bodyPr/>
        <a:lstStyle/>
        <a:p>
          <a:endParaRPr lang="ru-RU"/>
        </a:p>
      </dgm:t>
    </dgm:pt>
    <dgm:pt modelId="{17D9A360-61B5-444C-B294-60E2B735831F}" type="sibTrans" cxnId="{2C692902-3841-4336-8AEA-E2B13A7F5D6B}">
      <dgm:prSet/>
      <dgm:spPr/>
      <dgm:t>
        <a:bodyPr/>
        <a:lstStyle/>
        <a:p>
          <a:endParaRPr lang="ru-RU"/>
        </a:p>
      </dgm:t>
    </dgm:pt>
    <dgm:pt modelId="{0B6DB931-0FE1-4F95-9AAB-4DFBAC71C1F7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Разработка системы мотивации</a:t>
          </a:r>
          <a:endParaRPr lang="ru-RU" dirty="0">
            <a:latin typeface="Arial Black" pitchFamily="34" charset="0"/>
          </a:endParaRPr>
        </a:p>
      </dgm:t>
    </dgm:pt>
    <dgm:pt modelId="{20D53D1F-65BA-4839-8F19-3AA5C3980899}" type="parTrans" cxnId="{E0438297-17D1-4D8F-8EDE-4FAF565D0EC7}">
      <dgm:prSet/>
      <dgm:spPr/>
      <dgm:t>
        <a:bodyPr/>
        <a:lstStyle/>
        <a:p>
          <a:endParaRPr lang="ru-RU"/>
        </a:p>
      </dgm:t>
    </dgm:pt>
    <dgm:pt modelId="{2F39B75A-CD8C-49C2-8F6B-66AC5F0916B5}" type="sibTrans" cxnId="{E0438297-17D1-4D8F-8EDE-4FAF565D0EC7}">
      <dgm:prSet/>
      <dgm:spPr/>
      <dgm:t>
        <a:bodyPr/>
        <a:lstStyle/>
        <a:p>
          <a:endParaRPr lang="ru-RU"/>
        </a:p>
      </dgm:t>
    </dgm:pt>
    <dgm:pt modelId="{17B49E83-93B9-4312-80F7-D32EFC9050E8}">
      <dgm:prSet phldrT="[Текст]" custT="1"/>
      <dgm:spPr/>
      <dgm:t>
        <a:bodyPr/>
        <a:lstStyle/>
        <a:p>
          <a:r>
            <a:rPr lang="ru-RU" sz="1100" dirty="0" smtClean="0">
              <a:latin typeface="Arial Black" pitchFamily="34" charset="0"/>
            </a:rPr>
            <a:t>Разработка</a:t>
          </a:r>
          <a:r>
            <a:rPr lang="ru-RU" sz="900" dirty="0" smtClean="0">
              <a:latin typeface="Arial Black" pitchFamily="34" charset="0"/>
            </a:rPr>
            <a:t> символики и т.п.</a:t>
          </a:r>
          <a:endParaRPr lang="ru-RU" sz="900" dirty="0">
            <a:latin typeface="Arial Black" pitchFamily="34" charset="0"/>
          </a:endParaRPr>
        </a:p>
      </dgm:t>
    </dgm:pt>
    <dgm:pt modelId="{2E0A71B8-FEA5-42A5-A62E-58DBD6C6086A}" type="parTrans" cxnId="{FDCB6709-3C69-4F69-A68A-EE08449B4649}">
      <dgm:prSet/>
      <dgm:spPr/>
      <dgm:t>
        <a:bodyPr/>
        <a:lstStyle/>
        <a:p>
          <a:endParaRPr lang="ru-RU"/>
        </a:p>
      </dgm:t>
    </dgm:pt>
    <dgm:pt modelId="{7D013C8E-FCD8-46EE-B47A-C17D83C32E0C}" type="sibTrans" cxnId="{FDCB6709-3C69-4F69-A68A-EE08449B4649}">
      <dgm:prSet/>
      <dgm:spPr/>
      <dgm:t>
        <a:bodyPr/>
        <a:lstStyle/>
        <a:p>
          <a:endParaRPr lang="ru-RU"/>
        </a:p>
      </dgm:t>
    </dgm:pt>
    <dgm:pt modelId="{5F656075-C309-4F79-8688-D7670550309C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Arial Black" pitchFamily="34" charset="0"/>
            </a:rPr>
            <a:t>Разработка внутренних документов, закрепляющих ценности и нормы поведения</a:t>
          </a:r>
          <a:endParaRPr lang="ru-RU" dirty="0">
            <a:solidFill>
              <a:srgbClr val="FFFF00"/>
            </a:solidFill>
            <a:latin typeface="Arial Black" pitchFamily="34" charset="0"/>
          </a:endParaRPr>
        </a:p>
      </dgm:t>
    </dgm:pt>
    <dgm:pt modelId="{0170DD38-F206-42AE-A736-79A59E2B62C0}" type="parTrans" cxnId="{618B0865-982C-4AF8-9957-7A8A038E1F49}">
      <dgm:prSet/>
      <dgm:spPr/>
      <dgm:t>
        <a:bodyPr/>
        <a:lstStyle/>
        <a:p>
          <a:endParaRPr lang="ru-RU"/>
        </a:p>
      </dgm:t>
    </dgm:pt>
    <dgm:pt modelId="{68CDD220-B4E5-437B-B42D-0B9C6AFF0D0E}" type="sibTrans" cxnId="{618B0865-982C-4AF8-9957-7A8A038E1F49}">
      <dgm:prSet/>
      <dgm:spPr/>
      <dgm:t>
        <a:bodyPr/>
        <a:lstStyle/>
        <a:p>
          <a:endParaRPr lang="ru-RU"/>
        </a:p>
      </dgm:t>
    </dgm:pt>
    <dgm:pt modelId="{237BD722-1677-471A-92D0-FEAC272E63B3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Arial Black" pitchFamily="34" charset="0"/>
            </a:rPr>
            <a:t>Мотивация сотрудников для закрепления корпоративных ценностей норм поведения</a:t>
          </a:r>
          <a:endParaRPr lang="ru-RU" dirty="0">
            <a:solidFill>
              <a:srgbClr val="FFFF00"/>
            </a:solidFill>
            <a:latin typeface="Arial Black" pitchFamily="34" charset="0"/>
          </a:endParaRPr>
        </a:p>
      </dgm:t>
    </dgm:pt>
    <dgm:pt modelId="{8169CBDD-8334-4865-AD22-440AB83F0B16}" type="parTrans" cxnId="{9F1F5EB1-CFB3-45D1-B880-9D5BDD1D110C}">
      <dgm:prSet/>
      <dgm:spPr/>
      <dgm:t>
        <a:bodyPr/>
        <a:lstStyle/>
        <a:p>
          <a:endParaRPr lang="ru-RU"/>
        </a:p>
      </dgm:t>
    </dgm:pt>
    <dgm:pt modelId="{EBBC8C50-095E-4248-B291-DB4FD0E3BED9}" type="sibTrans" cxnId="{9F1F5EB1-CFB3-45D1-B880-9D5BDD1D110C}">
      <dgm:prSet/>
      <dgm:spPr/>
      <dgm:t>
        <a:bodyPr/>
        <a:lstStyle/>
        <a:p>
          <a:endParaRPr lang="ru-RU"/>
        </a:p>
      </dgm:t>
    </dgm:pt>
    <dgm:pt modelId="{8AA5D8D4-6FD0-4ECE-9770-BA811499702B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Arial Black" pitchFamily="34" charset="0"/>
            </a:rPr>
            <a:t>Укрепление традиций, создание истории организации, чествование ветеранов и т.п.</a:t>
          </a:r>
          <a:endParaRPr lang="ru-RU" dirty="0">
            <a:solidFill>
              <a:srgbClr val="FFFF00"/>
            </a:solidFill>
            <a:latin typeface="Arial Black" pitchFamily="34" charset="0"/>
          </a:endParaRPr>
        </a:p>
      </dgm:t>
    </dgm:pt>
    <dgm:pt modelId="{EA5CF056-2ACB-452B-AE6A-4C3D96E956E4}" type="parTrans" cxnId="{A03D45EF-9A84-493D-BABD-C98A4D753439}">
      <dgm:prSet/>
      <dgm:spPr/>
      <dgm:t>
        <a:bodyPr/>
        <a:lstStyle/>
        <a:p>
          <a:endParaRPr lang="ru-RU"/>
        </a:p>
      </dgm:t>
    </dgm:pt>
    <dgm:pt modelId="{077D2B34-865A-4B25-860B-E327846D69A7}" type="sibTrans" cxnId="{A03D45EF-9A84-493D-BABD-C98A4D753439}">
      <dgm:prSet/>
      <dgm:spPr/>
      <dgm:t>
        <a:bodyPr/>
        <a:lstStyle/>
        <a:p>
          <a:endParaRPr lang="ru-RU"/>
        </a:p>
      </dgm:t>
    </dgm:pt>
    <dgm:pt modelId="{9A2DFD14-6C27-4B41-BB8A-E402EBBC48CB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Обучение сотрудников </a:t>
          </a:r>
          <a:endParaRPr lang="ru-RU" sz="1200" dirty="0">
            <a:latin typeface="Arial Black" pitchFamily="34" charset="0"/>
          </a:endParaRPr>
        </a:p>
      </dgm:t>
    </dgm:pt>
    <dgm:pt modelId="{D4C8C033-78B6-4B7F-8F94-406890CBE7BE}" type="parTrans" cxnId="{901D47CD-4B52-45C5-836F-708794CE6C93}">
      <dgm:prSet/>
      <dgm:spPr/>
      <dgm:t>
        <a:bodyPr/>
        <a:lstStyle/>
        <a:p>
          <a:endParaRPr lang="ru-RU"/>
        </a:p>
      </dgm:t>
    </dgm:pt>
    <dgm:pt modelId="{17F10CBC-7270-4990-B4A3-40D3B95AC0FF}" type="sibTrans" cxnId="{901D47CD-4B52-45C5-836F-708794CE6C93}">
      <dgm:prSet/>
      <dgm:spPr/>
      <dgm:t>
        <a:bodyPr/>
        <a:lstStyle/>
        <a:p>
          <a:endParaRPr lang="ru-RU"/>
        </a:p>
      </dgm:t>
    </dgm:pt>
    <dgm:pt modelId="{A760604D-E10B-4382-A011-FCD3195EAF4D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Изменение мотивации</a:t>
          </a:r>
          <a:endParaRPr lang="ru-RU" sz="1200" dirty="0">
            <a:latin typeface="Arial Black" pitchFamily="34" charset="0"/>
          </a:endParaRPr>
        </a:p>
      </dgm:t>
    </dgm:pt>
    <dgm:pt modelId="{632CBFF9-FA45-481D-B111-76E125283C6C}" type="parTrans" cxnId="{55BE0C18-448A-498E-B8B9-480A2B1B19B7}">
      <dgm:prSet/>
      <dgm:spPr/>
      <dgm:t>
        <a:bodyPr/>
        <a:lstStyle/>
        <a:p>
          <a:endParaRPr lang="ru-RU"/>
        </a:p>
      </dgm:t>
    </dgm:pt>
    <dgm:pt modelId="{219490D3-3C50-4A08-B475-24309D3B95DD}" type="sibTrans" cxnId="{55BE0C18-448A-498E-B8B9-480A2B1B19B7}">
      <dgm:prSet/>
      <dgm:spPr/>
      <dgm:t>
        <a:bodyPr/>
        <a:lstStyle/>
        <a:p>
          <a:endParaRPr lang="ru-RU"/>
        </a:p>
      </dgm:t>
    </dgm:pt>
    <dgm:pt modelId="{CE6EB6DD-F1D7-4501-A0C5-5B0623559180}" type="pres">
      <dgm:prSet presAssocID="{D5247B08-B49E-4EBB-8910-A083C3ABB1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36E31B-6122-4C6B-B2BC-67B926900717}" type="pres">
      <dgm:prSet presAssocID="{41A01CE1-5BEA-458C-9824-0DE88933FB57}" presName="compNode" presStyleCnt="0"/>
      <dgm:spPr/>
    </dgm:pt>
    <dgm:pt modelId="{B3DDE768-67AE-43E5-BE07-B4DC683AF14F}" type="pres">
      <dgm:prSet presAssocID="{41A01CE1-5BEA-458C-9824-0DE88933FB57}" presName="aNode" presStyleLbl="bgShp" presStyleIdx="0" presStyleCnt="3"/>
      <dgm:spPr/>
      <dgm:t>
        <a:bodyPr/>
        <a:lstStyle/>
        <a:p>
          <a:endParaRPr lang="ru-RU"/>
        </a:p>
      </dgm:t>
    </dgm:pt>
    <dgm:pt modelId="{7ABAAED1-4CC0-4C69-98DA-C802D4B65604}" type="pres">
      <dgm:prSet presAssocID="{41A01CE1-5BEA-458C-9824-0DE88933FB57}" presName="textNode" presStyleLbl="bgShp" presStyleIdx="0" presStyleCnt="3"/>
      <dgm:spPr/>
      <dgm:t>
        <a:bodyPr/>
        <a:lstStyle/>
        <a:p>
          <a:endParaRPr lang="ru-RU"/>
        </a:p>
      </dgm:t>
    </dgm:pt>
    <dgm:pt modelId="{AE9DDCC5-E7C7-4AA1-A785-6F27FE1EFC70}" type="pres">
      <dgm:prSet presAssocID="{41A01CE1-5BEA-458C-9824-0DE88933FB57}" presName="compChildNode" presStyleCnt="0"/>
      <dgm:spPr/>
    </dgm:pt>
    <dgm:pt modelId="{78CE4465-59BC-4129-B19F-1A970EE594D0}" type="pres">
      <dgm:prSet presAssocID="{41A01CE1-5BEA-458C-9824-0DE88933FB57}" presName="theInnerList" presStyleCnt="0"/>
      <dgm:spPr/>
    </dgm:pt>
    <dgm:pt modelId="{B6B0886C-9F76-4C42-A2C2-7679A8C40CF6}" type="pres">
      <dgm:prSet presAssocID="{C52CBCAD-E2DB-4535-8218-4935DBD64816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DD297-55E2-49CD-8F73-B42BDEEF74FF}" type="pres">
      <dgm:prSet presAssocID="{C52CBCAD-E2DB-4535-8218-4935DBD64816}" presName="aSpace2" presStyleCnt="0"/>
      <dgm:spPr/>
    </dgm:pt>
    <dgm:pt modelId="{B6CD64C1-8BBB-4F47-A3F3-3F2D0F5E8506}" type="pres">
      <dgm:prSet presAssocID="{520807EF-8135-414A-A993-B140013D1B3C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0A701-114E-4D72-AD22-0C754D194F53}" type="pres">
      <dgm:prSet presAssocID="{520807EF-8135-414A-A993-B140013D1B3C}" presName="aSpace2" presStyleCnt="0"/>
      <dgm:spPr/>
    </dgm:pt>
    <dgm:pt modelId="{F1B91567-3523-4F60-87AE-ED2AD8FA688E}" type="pres">
      <dgm:prSet presAssocID="{7937783E-0A08-4694-B483-FE8C50F46FE2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E9906-A433-44D3-8BCF-BEF4A5751800}" type="pres">
      <dgm:prSet presAssocID="{7937783E-0A08-4694-B483-FE8C50F46FE2}" presName="aSpace2" presStyleCnt="0"/>
      <dgm:spPr/>
    </dgm:pt>
    <dgm:pt modelId="{2CC98807-5A96-44D0-9AB3-9E2D947F4F0C}" type="pres">
      <dgm:prSet presAssocID="{0B6DB931-0FE1-4F95-9AAB-4DFBAC71C1F7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25F7C-0787-4B65-B0B2-F11D2E7B814E}" type="pres">
      <dgm:prSet presAssocID="{0B6DB931-0FE1-4F95-9AAB-4DFBAC71C1F7}" presName="aSpace2" presStyleCnt="0"/>
      <dgm:spPr/>
    </dgm:pt>
    <dgm:pt modelId="{75980BE6-90C5-41A4-85E2-A034111C7AC0}" type="pres">
      <dgm:prSet presAssocID="{17B49E83-93B9-4312-80F7-D32EFC9050E8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13ECE-CF51-4C05-94C1-B52C1F019A2E}" type="pres">
      <dgm:prSet presAssocID="{41A01CE1-5BEA-458C-9824-0DE88933FB57}" presName="aSpace" presStyleCnt="0"/>
      <dgm:spPr/>
    </dgm:pt>
    <dgm:pt modelId="{26EBEFC6-A963-4467-9CE2-747457404C09}" type="pres">
      <dgm:prSet presAssocID="{5C94C147-7C5A-4C34-B49C-DADB8771474B}" presName="compNode" presStyleCnt="0"/>
      <dgm:spPr/>
    </dgm:pt>
    <dgm:pt modelId="{B2200960-DA11-43D3-8E31-ED6CE838306D}" type="pres">
      <dgm:prSet presAssocID="{5C94C147-7C5A-4C34-B49C-DADB8771474B}" presName="aNode" presStyleLbl="bgShp" presStyleIdx="1" presStyleCnt="3"/>
      <dgm:spPr/>
      <dgm:t>
        <a:bodyPr/>
        <a:lstStyle/>
        <a:p>
          <a:endParaRPr lang="ru-RU"/>
        </a:p>
      </dgm:t>
    </dgm:pt>
    <dgm:pt modelId="{67DA8751-3581-4313-817A-E9C6BD87299E}" type="pres">
      <dgm:prSet presAssocID="{5C94C147-7C5A-4C34-B49C-DADB8771474B}" presName="textNode" presStyleLbl="bgShp" presStyleIdx="1" presStyleCnt="3"/>
      <dgm:spPr/>
      <dgm:t>
        <a:bodyPr/>
        <a:lstStyle/>
        <a:p>
          <a:endParaRPr lang="ru-RU"/>
        </a:p>
      </dgm:t>
    </dgm:pt>
    <dgm:pt modelId="{4BC1896D-A07D-44C7-9F8D-FBA8286CA5DB}" type="pres">
      <dgm:prSet presAssocID="{5C94C147-7C5A-4C34-B49C-DADB8771474B}" presName="compChildNode" presStyleCnt="0"/>
      <dgm:spPr/>
    </dgm:pt>
    <dgm:pt modelId="{09EA2680-8105-42D7-849E-B74FF891D2EB}" type="pres">
      <dgm:prSet presAssocID="{5C94C147-7C5A-4C34-B49C-DADB8771474B}" presName="theInnerList" presStyleCnt="0"/>
      <dgm:spPr/>
    </dgm:pt>
    <dgm:pt modelId="{E5C05A6B-0D52-40A8-97BF-BF9584B1F3CE}" type="pres">
      <dgm:prSet presAssocID="{AC2F92A8-0053-4EF9-BD1F-6BAF11385A55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CE89C-7E26-4FA0-B2C9-735FCB5738C1}" type="pres">
      <dgm:prSet presAssocID="{AC2F92A8-0053-4EF9-BD1F-6BAF11385A55}" presName="aSpace2" presStyleCnt="0"/>
      <dgm:spPr/>
    </dgm:pt>
    <dgm:pt modelId="{0AC8E9CA-D0AF-4230-8126-E152081392E8}" type="pres">
      <dgm:prSet presAssocID="{D2909BD2-B7CB-4AD6-8D00-E6FCA36CF332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49B14-42EA-4EB1-AE5A-24019168295B}" type="pres">
      <dgm:prSet presAssocID="{D2909BD2-B7CB-4AD6-8D00-E6FCA36CF332}" presName="aSpace2" presStyleCnt="0"/>
      <dgm:spPr/>
    </dgm:pt>
    <dgm:pt modelId="{211E6A0A-653C-4122-B9FC-8D4661CDAF61}" type="pres">
      <dgm:prSet presAssocID="{5F656075-C309-4F79-8688-D7670550309C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88EE2-8720-433C-A865-E02E8BCF6E85}" type="pres">
      <dgm:prSet presAssocID="{5F656075-C309-4F79-8688-D7670550309C}" presName="aSpace2" presStyleCnt="0"/>
      <dgm:spPr/>
    </dgm:pt>
    <dgm:pt modelId="{746CE36D-F004-428C-8273-8DA72386354D}" type="pres">
      <dgm:prSet presAssocID="{237BD722-1677-471A-92D0-FEAC272E63B3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4AAFE-65CF-43D8-9234-7FDBDA5BF88D}" type="pres">
      <dgm:prSet presAssocID="{237BD722-1677-471A-92D0-FEAC272E63B3}" presName="aSpace2" presStyleCnt="0"/>
      <dgm:spPr/>
    </dgm:pt>
    <dgm:pt modelId="{A73E5132-6DBB-40E7-B8CF-5A7B7044A124}" type="pres">
      <dgm:prSet presAssocID="{8AA5D8D4-6FD0-4ECE-9770-BA811499702B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57B58-4D46-432B-9C14-776891DCA140}" type="pres">
      <dgm:prSet presAssocID="{5C94C147-7C5A-4C34-B49C-DADB8771474B}" presName="aSpace" presStyleCnt="0"/>
      <dgm:spPr/>
    </dgm:pt>
    <dgm:pt modelId="{DB38F23B-E5AE-4EA4-840A-4D29C91B8E38}" type="pres">
      <dgm:prSet presAssocID="{826FB7CF-6F1D-4F55-9EC3-E21922ADDA95}" presName="compNode" presStyleCnt="0"/>
      <dgm:spPr/>
    </dgm:pt>
    <dgm:pt modelId="{1D04B815-9246-4A5C-BEB8-4FFA923B1943}" type="pres">
      <dgm:prSet presAssocID="{826FB7CF-6F1D-4F55-9EC3-E21922ADDA95}" presName="aNode" presStyleLbl="bgShp" presStyleIdx="2" presStyleCnt="3"/>
      <dgm:spPr/>
      <dgm:t>
        <a:bodyPr/>
        <a:lstStyle/>
        <a:p>
          <a:endParaRPr lang="ru-RU"/>
        </a:p>
      </dgm:t>
    </dgm:pt>
    <dgm:pt modelId="{476349B4-31A0-4CE8-BA4A-0B94604DCC66}" type="pres">
      <dgm:prSet presAssocID="{826FB7CF-6F1D-4F55-9EC3-E21922ADDA95}" presName="textNode" presStyleLbl="bgShp" presStyleIdx="2" presStyleCnt="3"/>
      <dgm:spPr/>
      <dgm:t>
        <a:bodyPr/>
        <a:lstStyle/>
        <a:p>
          <a:endParaRPr lang="ru-RU"/>
        </a:p>
      </dgm:t>
    </dgm:pt>
    <dgm:pt modelId="{071B96AD-E923-4E0D-8501-10B8A17776B9}" type="pres">
      <dgm:prSet presAssocID="{826FB7CF-6F1D-4F55-9EC3-E21922ADDA95}" presName="compChildNode" presStyleCnt="0"/>
      <dgm:spPr/>
    </dgm:pt>
    <dgm:pt modelId="{4EB57189-EA50-481C-8861-86FE9967B285}" type="pres">
      <dgm:prSet presAssocID="{826FB7CF-6F1D-4F55-9EC3-E21922ADDA95}" presName="theInnerList" presStyleCnt="0"/>
      <dgm:spPr/>
    </dgm:pt>
    <dgm:pt modelId="{9AA80656-564E-466B-847F-5A31AF0DDCB3}" type="pres">
      <dgm:prSet presAssocID="{0C2D0A5B-627D-488E-BFDE-F0BAD2D11E29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034E3-5278-4045-970A-CA3F07E3EDB4}" type="pres">
      <dgm:prSet presAssocID="{0C2D0A5B-627D-488E-BFDE-F0BAD2D11E29}" presName="aSpace2" presStyleCnt="0"/>
      <dgm:spPr/>
    </dgm:pt>
    <dgm:pt modelId="{6D675B72-0DF2-4C81-9643-B00247DE81FD}" type="pres">
      <dgm:prSet presAssocID="{C05FB2D1-12B2-490F-BF1C-70315F807464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59861-F331-4E1E-A458-DE44B5351880}" type="pres">
      <dgm:prSet presAssocID="{C05FB2D1-12B2-490F-BF1C-70315F807464}" presName="aSpace2" presStyleCnt="0"/>
      <dgm:spPr/>
    </dgm:pt>
    <dgm:pt modelId="{2D72787A-F7F8-47F3-A6BE-C1BF1760DAEC}" type="pres">
      <dgm:prSet presAssocID="{9A2DFD14-6C27-4B41-BB8A-E402EBBC48CB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F830A-3A37-459F-A812-B47C72EFC86D}" type="pres">
      <dgm:prSet presAssocID="{9A2DFD14-6C27-4B41-BB8A-E402EBBC48CB}" presName="aSpace2" presStyleCnt="0"/>
      <dgm:spPr/>
    </dgm:pt>
    <dgm:pt modelId="{058ABBC6-B087-4E0E-938C-E8C14C9713CE}" type="pres">
      <dgm:prSet presAssocID="{A760604D-E10B-4382-A011-FCD3195EAF4D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8D30E5-1C26-4E19-82C9-72FC8EE78F13}" srcId="{D5247B08-B49E-4EBB-8910-A083C3ABB1A4}" destId="{826FB7CF-6F1D-4F55-9EC3-E21922ADDA95}" srcOrd="2" destOrd="0" parTransId="{AA3ECADB-64BB-427B-AF5D-2ABE2064E3CE}" sibTransId="{B7296A5A-B263-4E7F-B865-C52DEBD4E0D4}"/>
    <dgm:cxn modelId="{A03D45EF-9A84-493D-BABD-C98A4D753439}" srcId="{5C94C147-7C5A-4C34-B49C-DADB8771474B}" destId="{8AA5D8D4-6FD0-4ECE-9770-BA811499702B}" srcOrd="4" destOrd="0" parTransId="{EA5CF056-2ACB-452B-AE6A-4C3D96E956E4}" sibTransId="{077D2B34-865A-4B25-860B-E327846D69A7}"/>
    <dgm:cxn modelId="{87CC591B-0DBA-43CD-8383-C624D123C613}" type="presOf" srcId="{0C2D0A5B-627D-488E-BFDE-F0BAD2D11E29}" destId="{9AA80656-564E-466B-847F-5A31AF0DDCB3}" srcOrd="0" destOrd="0" presId="urn:microsoft.com/office/officeart/2005/8/layout/lProcess2"/>
    <dgm:cxn modelId="{B257693D-00C0-4774-A0EB-A21795DC2C67}" type="presOf" srcId="{A760604D-E10B-4382-A011-FCD3195EAF4D}" destId="{058ABBC6-B087-4E0E-938C-E8C14C9713CE}" srcOrd="0" destOrd="0" presId="urn:microsoft.com/office/officeart/2005/8/layout/lProcess2"/>
    <dgm:cxn modelId="{A10BCFC8-7B30-4707-BFBD-78005DF1761F}" type="presOf" srcId="{5C94C147-7C5A-4C34-B49C-DADB8771474B}" destId="{B2200960-DA11-43D3-8E31-ED6CE838306D}" srcOrd="0" destOrd="0" presId="urn:microsoft.com/office/officeart/2005/8/layout/lProcess2"/>
    <dgm:cxn modelId="{69C199E7-74CF-4023-B4F9-04A0CC37F08F}" srcId="{5C94C147-7C5A-4C34-B49C-DADB8771474B}" destId="{D2909BD2-B7CB-4AD6-8D00-E6FCA36CF332}" srcOrd="1" destOrd="0" parTransId="{A3A565CD-9246-476C-869A-25CD6CBF1065}" sibTransId="{12540CCF-8032-45EA-B248-8F7849AF5F34}"/>
    <dgm:cxn modelId="{38850CBB-8790-49BB-8A29-C4DB447AFC6D}" type="presOf" srcId="{41A01CE1-5BEA-458C-9824-0DE88933FB57}" destId="{7ABAAED1-4CC0-4C69-98DA-C802D4B65604}" srcOrd="1" destOrd="0" presId="urn:microsoft.com/office/officeart/2005/8/layout/lProcess2"/>
    <dgm:cxn modelId="{0581C5A9-0BA7-4519-A8A1-8854518AF417}" type="presOf" srcId="{C05FB2D1-12B2-490F-BF1C-70315F807464}" destId="{6D675B72-0DF2-4C81-9643-B00247DE81FD}" srcOrd="0" destOrd="0" presId="urn:microsoft.com/office/officeart/2005/8/layout/lProcess2"/>
    <dgm:cxn modelId="{81E41DF9-F4E7-45FD-A43C-9123940E8F3F}" type="presOf" srcId="{17B49E83-93B9-4312-80F7-D32EFC9050E8}" destId="{75980BE6-90C5-41A4-85E2-A034111C7AC0}" srcOrd="0" destOrd="0" presId="urn:microsoft.com/office/officeart/2005/8/layout/lProcess2"/>
    <dgm:cxn modelId="{BA8D2B23-4340-4678-86D8-312D0DE59FD0}" srcId="{D5247B08-B49E-4EBB-8910-A083C3ABB1A4}" destId="{41A01CE1-5BEA-458C-9824-0DE88933FB57}" srcOrd="0" destOrd="0" parTransId="{180CACC6-51E8-4060-B93E-A26801E41C68}" sibTransId="{F029D991-8423-4928-AECE-CA4C4C9D3E58}"/>
    <dgm:cxn modelId="{618B0865-982C-4AF8-9957-7A8A038E1F49}" srcId="{5C94C147-7C5A-4C34-B49C-DADB8771474B}" destId="{5F656075-C309-4F79-8688-D7670550309C}" srcOrd="2" destOrd="0" parTransId="{0170DD38-F206-42AE-A736-79A59E2B62C0}" sibTransId="{68CDD220-B4E5-437B-B42D-0B9C6AFF0D0E}"/>
    <dgm:cxn modelId="{81AB1D86-A1F7-40BD-A18E-B2A2DFDC165B}" type="presOf" srcId="{C52CBCAD-E2DB-4535-8218-4935DBD64816}" destId="{B6B0886C-9F76-4C42-A2C2-7679A8C40CF6}" srcOrd="0" destOrd="0" presId="urn:microsoft.com/office/officeart/2005/8/layout/lProcess2"/>
    <dgm:cxn modelId="{CC2EB309-ED88-4E92-A420-3DB15FB53B88}" type="presOf" srcId="{AC2F92A8-0053-4EF9-BD1F-6BAF11385A55}" destId="{E5C05A6B-0D52-40A8-97BF-BF9584B1F3CE}" srcOrd="0" destOrd="0" presId="urn:microsoft.com/office/officeart/2005/8/layout/lProcess2"/>
    <dgm:cxn modelId="{1CBA62D2-51C6-4968-8EFA-E68989BD40AB}" type="presOf" srcId="{5F656075-C309-4F79-8688-D7670550309C}" destId="{211E6A0A-653C-4122-B9FC-8D4661CDAF61}" srcOrd="0" destOrd="0" presId="urn:microsoft.com/office/officeart/2005/8/layout/lProcess2"/>
    <dgm:cxn modelId="{002917BC-0B1B-43CF-9B07-7161089820D5}" type="presOf" srcId="{520807EF-8135-414A-A993-B140013D1B3C}" destId="{B6CD64C1-8BBB-4F47-A3F3-3F2D0F5E8506}" srcOrd="0" destOrd="0" presId="urn:microsoft.com/office/officeart/2005/8/layout/lProcess2"/>
    <dgm:cxn modelId="{439A7B43-392C-4C59-A193-6D402C6B4A47}" type="presOf" srcId="{9A2DFD14-6C27-4B41-BB8A-E402EBBC48CB}" destId="{2D72787A-F7F8-47F3-A6BE-C1BF1760DAEC}" srcOrd="0" destOrd="0" presId="urn:microsoft.com/office/officeart/2005/8/layout/lProcess2"/>
    <dgm:cxn modelId="{9F1F5EB1-CFB3-45D1-B880-9D5BDD1D110C}" srcId="{5C94C147-7C5A-4C34-B49C-DADB8771474B}" destId="{237BD722-1677-471A-92D0-FEAC272E63B3}" srcOrd="3" destOrd="0" parTransId="{8169CBDD-8334-4865-AD22-440AB83F0B16}" sibTransId="{EBBC8C50-095E-4248-B291-DB4FD0E3BED9}"/>
    <dgm:cxn modelId="{55BE0C18-448A-498E-B8B9-480A2B1B19B7}" srcId="{826FB7CF-6F1D-4F55-9EC3-E21922ADDA95}" destId="{A760604D-E10B-4382-A011-FCD3195EAF4D}" srcOrd="3" destOrd="0" parTransId="{632CBFF9-FA45-481D-B111-76E125283C6C}" sibTransId="{219490D3-3C50-4A08-B475-24309D3B95DD}"/>
    <dgm:cxn modelId="{87509235-2EFF-4F23-8CEF-F148800BD2BB}" srcId="{41A01CE1-5BEA-458C-9824-0DE88933FB57}" destId="{C52CBCAD-E2DB-4535-8218-4935DBD64816}" srcOrd="0" destOrd="0" parTransId="{104BFCFA-7799-48F2-8E55-D97C16B0A8A7}" sibTransId="{1733BD0B-60B4-469B-8B44-66FA8F4DB4F5}"/>
    <dgm:cxn modelId="{1AC796D2-F3FA-42B6-9226-F17771FFCF00}" type="presOf" srcId="{41A01CE1-5BEA-458C-9824-0DE88933FB57}" destId="{B3DDE768-67AE-43E5-BE07-B4DC683AF14F}" srcOrd="0" destOrd="0" presId="urn:microsoft.com/office/officeart/2005/8/layout/lProcess2"/>
    <dgm:cxn modelId="{8C75871B-5C6A-405A-A564-3A8C7EFAE733}" srcId="{826FB7CF-6F1D-4F55-9EC3-E21922ADDA95}" destId="{0C2D0A5B-627D-488E-BFDE-F0BAD2D11E29}" srcOrd="0" destOrd="0" parTransId="{9FE949BB-E567-4B40-A7A1-B8BC5A789A82}" sibTransId="{FE3EFF7D-9FDE-440C-AC7C-F210C15DAF15}"/>
    <dgm:cxn modelId="{E0438297-17D1-4D8F-8EDE-4FAF565D0EC7}" srcId="{41A01CE1-5BEA-458C-9824-0DE88933FB57}" destId="{0B6DB931-0FE1-4F95-9AAB-4DFBAC71C1F7}" srcOrd="3" destOrd="0" parTransId="{20D53D1F-65BA-4839-8F19-3AA5C3980899}" sibTransId="{2F39B75A-CD8C-49C2-8F6B-66AC5F0916B5}"/>
    <dgm:cxn modelId="{9B6FDF16-D62A-4527-965C-BCAB20D9CC84}" type="presOf" srcId="{D5247B08-B49E-4EBB-8910-A083C3ABB1A4}" destId="{CE6EB6DD-F1D7-4501-A0C5-5B0623559180}" srcOrd="0" destOrd="0" presId="urn:microsoft.com/office/officeart/2005/8/layout/lProcess2"/>
    <dgm:cxn modelId="{901D47CD-4B52-45C5-836F-708794CE6C93}" srcId="{826FB7CF-6F1D-4F55-9EC3-E21922ADDA95}" destId="{9A2DFD14-6C27-4B41-BB8A-E402EBBC48CB}" srcOrd="2" destOrd="0" parTransId="{D4C8C033-78B6-4B7F-8F94-406890CBE7BE}" sibTransId="{17F10CBC-7270-4990-B4A3-40D3B95AC0FF}"/>
    <dgm:cxn modelId="{FDCB6709-3C69-4F69-A68A-EE08449B4649}" srcId="{41A01CE1-5BEA-458C-9824-0DE88933FB57}" destId="{17B49E83-93B9-4312-80F7-D32EFC9050E8}" srcOrd="4" destOrd="0" parTransId="{2E0A71B8-FEA5-42A5-A62E-58DBD6C6086A}" sibTransId="{7D013C8E-FCD8-46EE-B47A-C17D83C32E0C}"/>
    <dgm:cxn modelId="{A9BA752B-1D51-4197-AA8B-D746690CDC51}" srcId="{5C94C147-7C5A-4C34-B49C-DADB8771474B}" destId="{AC2F92A8-0053-4EF9-BD1F-6BAF11385A55}" srcOrd="0" destOrd="0" parTransId="{1C05A663-0BDD-4A6C-9EDF-D859C3BA91A3}" sibTransId="{BD9CFBEE-4816-4FF7-9F5A-02B003D11CE4}"/>
    <dgm:cxn modelId="{0756FD0A-5BAE-42FE-B425-07D42010D85A}" type="presOf" srcId="{237BD722-1677-471A-92D0-FEAC272E63B3}" destId="{746CE36D-F004-428C-8273-8DA72386354D}" srcOrd="0" destOrd="0" presId="urn:microsoft.com/office/officeart/2005/8/layout/lProcess2"/>
    <dgm:cxn modelId="{2CFB7435-FFCF-496F-B14C-64EE9C225208}" type="presOf" srcId="{D2909BD2-B7CB-4AD6-8D00-E6FCA36CF332}" destId="{0AC8E9CA-D0AF-4230-8126-E152081392E8}" srcOrd="0" destOrd="0" presId="urn:microsoft.com/office/officeart/2005/8/layout/lProcess2"/>
    <dgm:cxn modelId="{A2F97AB4-69B0-4455-88C0-01C64A7A40A1}" type="presOf" srcId="{0B6DB931-0FE1-4F95-9AAB-4DFBAC71C1F7}" destId="{2CC98807-5A96-44D0-9AB3-9E2D947F4F0C}" srcOrd="0" destOrd="0" presId="urn:microsoft.com/office/officeart/2005/8/layout/lProcess2"/>
    <dgm:cxn modelId="{87A74863-E5E2-4191-9E66-D162BA0E1A5B}" type="presOf" srcId="{826FB7CF-6F1D-4F55-9EC3-E21922ADDA95}" destId="{476349B4-31A0-4CE8-BA4A-0B94604DCC66}" srcOrd="1" destOrd="0" presId="urn:microsoft.com/office/officeart/2005/8/layout/lProcess2"/>
    <dgm:cxn modelId="{8C138CF4-0EAC-4682-9EED-64A6FBC24D77}" type="presOf" srcId="{7937783E-0A08-4694-B483-FE8C50F46FE2}" destId="{F1B91567-3523-4F60-87AE-ED2AD8FA688E}" srcOrd="0" destOrd="0" presId="urn:microsoft.com/office/officeart/2005/8/layout/lProcess2"/>
    <dgm:cxn modelId="{5535C47A-6A75-49B1-AEF9-7FC9B742B300}" type="presOf" srcId="{5C94C147-7C5A-4C34-B49C-DADB8771474B}" destId="{67DA8751-3581-4313-817A-E9C6BD87299E}" srcOrd="1" destOrd="0" presId="urn:microsoft.com/office/officeart/2005/8/layout/lProcess2"/>
    <dgm:cxn modelId="{D6391A50-09F8-40A4-8B21-4A52E9E996E7}" srcId="{826FB7CF-6F1D-4F55-9EC3-E21922ADDA95}" destId="{C05FB2D1-12B2-490F-BF1C-70315F807464}" srcOrd="1" destOrd="0" parTransId="{7B3C7441-6071-4EDA-8566-379BFC4DB587}" sibTransId="{0AAD2E4C-C646-4155-AE6D-EC49EFE58551}"/>
    <dgm:cxn modelId="{115B02CB-5DA9-4ED2-9D88-4E8ECEEF81D6}" type="presOf" srcId="{8AA5D8D4-6FD0-4ECE-9770-BA811499702B}" destId="{A73E5132-6DBB-40E7-B8CF-5A7B7044A124}" srcOrd="0" destOrd="0" presId="urn:microsoft.com/office/officeart/2005/8/layout/lProcess2"/>
    <dgm:cxn modelId="{4F4DAD70-3A95-4D2A-9FEC-8160311F1A4A}" type="presOf" srcId="{826FB7CF-6F1D-4F55-9EC3-E21922ADDA95}" destId="{1D04B815-9246-4A5C-BEB8-4FFA923B1943}" srcOrd="0" destOrd="0" presId="urn:microsoft.com/office/officeart/2005/8/layout/lProcess2"/>
    <dgm:cxn modelId="{C86A5578-9FDF-42EC-B14A-605A3BA2754E}" srcId="{D5247B08-B49E-4EBB-8910-A083C3ABB1A4}" destId="{5C94C147-7C5A-4C34-B49C-DADB8771474B}" srcOrd="1" destOrd="0" parTransId="{9EFD441F-BCF6-41CF-9575-B2AB89234183}" sibTransId="{1E938AEA-A197-41B3-80E7-919861A65846}"/>
    <dgm:cxn modelId="{2C692902-3841-4336-8AEA-E2B13A7F5D6B}" srcId="{41A01CE1-5BEA-458C-9824-0DE88933FB57}" destId="{7937783E-0A08-4694-B483-FE8C50F46FE2}" srcOrd="2" destOrd="0" parTransId="{4E549523-EF09-4B43-9BAF-B73045553A9C}" sibTransId="{17D9A360-61B5-444C-B294-60E2B735831F}"/>
    <dgm:cxn modelId="{5251090D-CCC1-48B9-B949-968722331164}" srcId="{41A01CE1-5BEA-458C-9824-0DE88933FB57}" destId="{520807EF-8135-414A-A993-B140013D1B3C}" srcOrd="1" destOrd="0" parTransId="{E4DAE364-8C05-47BC-BCE1-D2829ACCD970}" sibTransId="{C293280C-1DC3-4C5D-8FFD-9BA9BF93AD98}"/>
    <dgm:cxn modelId="{BAFC3ECC-211E-4338-BE66-0F43A574368B}" type="presParOf" srcId="{CE6EB6DD-F1D7-4501-A0C5-5B0623559180}" destId="{E936E31B-6122-4C6B-B2BC-67B926900717}" srcOrd="0" destOrd="0" presId="urn:microsoft.com/office/officeart/2005/8/layout/lProcess2"/>
    <dgm:cxn modelId="{4342A8D3-BE40-406D-A93E-64466027D7F5}" type="presParOf" srcId="{E936E31B-6122-4C6B-B2BC-67B926900717}" destId="{B3DDE768-67AE-43E5-BE07-B4DC683AF14F}" srcOrd="0" destOrd="0" presId="urn:microsoft.com/office/officeart/2005/8/layout/lProcess2"/>
    <dgm:cxn modelId="{F62BEE47-4718-46BB-A66D-50D771C9AADC}" type="presParOf" srcId="{E936E31B-6122-4C6B-B2BC-67B926900717}" destId="{7ABAAED1-4CC0-4C69-98DA-C802D4B65604}" srcOrd="1" destOrd="0" presId="urn:microsoft.com/office/officeart/2005/8/layout/lProcess2"/>
    <dgm:cxn modelId="{6597E682-6C3E-44F6-8A31-D1BC25B742F9}" type="presParOf" srcId="{E936E31B-6122-4C6B-B2BC-67B926900717}" destId="{AE9DDCC5-E7C7-4AA1-A785-6F27FE1EFC70}" srcOrd="2" destOrd="0" presId="urn:microsoft.com/office/officeart/2005/8/layout/lProcess2"/>
    <dgm:cxn modelId="{84FA6281-85F3-4446-B4A0-AB8E5EA8E10B}" type="presParOf" srcId="{AE9DDCC5-E7C7-4AA1-A785-6F27FE1EFC70}" destId="{78CE4465-59BC-4129-B19F-1A970EE594D0}" srcOrd="0" destOrd="0" presId="urn:microsoft.com/office/officeart/2005/8/layout/lProcess2"/>
    <dgm:cxn modelId="{5B6A36CA-0FDE-4CE1-8B8C-2D925307C358}" type="presParOf" srcId="{78CE4465-59BC-4129-B19F-1A970EE594D0}" destId="{B6B0886C-9F76-4C42-A2C2-7679A8C40CF6}" srcOrd="0" destOrd="0" presId="urn:microsoft.com/office/officeart/2005/8/layout/lProcess2"/>
    <dgm:cxn modelId="{40A57FAB-ACAB-492B-8923-F44992BCC4D7}" type="presParOf" srcId="{78CE4465-59BC-4129-B19F-1A970EE594D0}" destId="{7DFDD297-55E2-49CD-8F73-B42BDEEF74FF}" srcOrd="1" destOrd="0" presId="urn:microsoft.com/office/officeart/2005/8/layout/lProcess2"/>
    <dgm:cxn modelId="{F2D1709A-18FF-4DE2-914C-DAFC3D02C078}" type="presParOf" srcId="{78CE4465-59BC-4129-B19F-1A970EE594D0}" destId="{B6CD64C1-8BBB-4F47-A3F3-3F2D0F5E8506}" srcOrd="2" destOrd="0" presId="urn:microsoft.com/office/officeart/2005/8/layout/lProcess2"/>
    <dgm:cxn modelId="{9E35CDEC-A446-45A7-81A0-CBBE653B97D1}" type="presParOf" srcId="{78CE4465-59BC-4129-B19F-1A970EE594D0}" destId="{9B30A701-114E-4D72-AD22-0C754D194F53}" srcOrd="3" destOrd="0" presId="urn:microsoft.com/office/officeart/2005/8/layout/lProcess2"/>
    <dgm:cxn modelId="{73A1E1E5-34A8-464E-893B-82178E8D043D}" type="presParOf" srcId="{78CE4465-59BC-4129-B19F-1A970EE594D0}" destId="{F1B91567-3523-4F60-87AE-ED2AD8FA688E}" srcOrd="4" destOrd="0" presId="urn:microsoft.com/office/officeart/2005/8/layout/lProcess2"/>
    <dgm:cxn modelId="{ADD11A03-4D3B-4109-97F8-DFE5E4B3B8B6}" type="presParOf" srcId="{78CE4465-59BC-4129-B19F-1A970EE594D0}" destId="{C96E9906-A433-44D3-8BCF-BEF4A5751800}" srcOrd="5" destOrd="0" presId="urn:microsoft.com/office/officeart/2005/8/layout/lProcess2"/>
    <dgm:cxn modelId="{18790BAD-DA9C-45FE-8149-7E19044965DB}" type="presParOf" srcId="{78CE4465-59BC-4129-B19F-1A970EE594D0}" destId="{2CC98807-5A96-44D0-9AB3-9E2D947F4F0C}" srcOrd="6" destOrd="0" presId="urn:microsoft.com/office/officeart/2005/8/layout/lProcess2"/>
    <dgm:cxn modelId="{5F57749B-D7FC-47C2-BE4E-9F09D18A9402}" type="presParOf" srcId="{78CE4465-59BC-4129-B19F-1A970EE594D0}" destId="{2F925F7C-0787-4B65-B0B2-F11D2E7B814E}" srcOrd="7" destOrd="0" presId="urn:microsoft.com/office/officeart/2005/8/layout/lProcess2"/>
    <dgm:cxn modelId="{6F7374ED-D55A-403E-8C57-5D5351ADDFC3}" type="presParOf" srcId="{78CE4465-59BC-4129-B19F-1A970EE594D0}" destId="{75980BE6-90C5-41A4-85E2-A034111C7AC0}" srcOrd="8" destOrd="0" presId="urn:microsoft.com/office/officeart/2005/8/layout/lProcess2"/>
    <dgm:cxn modelId="{64689082-2607-47C4-920F-57B9D9B46EBE}" type="presParOf" srcId="{CE6EB6DD-F1D7-4501-A0C5-5B0623559180}" destId="{BB213ECE-CF51-4C05-94C1-B52C1F019A2E}" srcOrd="1" destOrd="0" presId="urn:microsoft.com/office/officeart/2005/8/layout/lProcess2"/>
    <dgm:cxn modelId="{79634007-B9BB-46C3-8C70-8EC71DB1E7CB}" type="presParOf" srcId="{CE6EB6DD-F1D7-4501-A0C5-5B0623559180}" destId="{26EBEFC6-A963-4467-9CE2-747457404C09}" srcOrd="2" destOrd="0" presId="urn:microsoft.com/office/officeart/2005/8/layout/lProcess2"/>
    <dgm:cxn modelId="{3F3FB7CA-EBF1-4E8B-9C3C-ED6A600DBB70}" type="presParOf" srcId="{26EBEFC6-A963-4467-9CE2-747457404C09}" destId="{B2200960-DA11-43D3-8E31-ED6CE838306D}" srcOrd="0" destOrd="0" presId="urn:microsoft.com/office/officeart/2005/8/layout/lProcess2"/>
    <dgm:cxn modelId="{3E7EC128-4DFE-4079-AF7B-5FA84F03703D}" type="presParOf" srcId="{26EBEFC6-A963-4467-9CE2-747457404C09}" destId="{67DA8751-3581-4313-817A-E9C6BD87299E}" srcOrd="1" destOrd="0" presId="urn:microsoft.com/office/officeart/2005/8/layout/lProcess2"/>
    <dgm:cxn modelId="{86A8C143-30D5-494F-BC33-E7C34B3E1EA3}" type="presParOf" srcId="{26EBEFC6-A963-4467-9CE2-747457404C09}" destId="{4BC1896D-A07D-44C7-9F8D-FBA8286CA5DB}" srcOrd="2" destOrd="0" presId="urn:microsoft.com/office/officeart/2005/8/layout/lProcess2"/>
    <dgm:cxn modelId="{AD64372C-3705-4A4C-93EB-6CCD1C096A74}" type="presParOf" srcId="{4BC1896D-A07D-44C7-9F8D-FBA8286CA5DB}" destId="{09EA2680-8105-42D7-849E-B74FF891D2EB}" srcOrd="0" destOrd="0" presId="urn:microsoft.com/office/officeart/2005/8/layout/lProcess2"/>
    <dgm:cxn modelId="{977494F2-9208-43BB-98D3-3321F7909928}" type="presParOf" srcId="{09EA2680-8105-42D7-849E-B74FF891D2EB}" destId="{E5C05A6B-0D52-40A8-97BF-BF9584B1F3CE}" srcOrd="0" destOrd="0" presId="urn:microsoft.com/office/officeart/2005/8/layout/lProcess2"/>
    <dgm:cxn modelId="{B7B927B0-69DD-4052-98C3-DC5FD0139A4F}" type="presParOf" srcId="{09EA2680-8105-42D7-849E-B74FF891D2EB}" destId="{FBECE89C-7E26-4FA0-B2C9-735FCB5738C1}" srcOrd="1" destOrd="0" presId="urn:microsoft.com/office/officeart/2005/8/layout/lProcess2"/>
    <dgm:cxn modelId="{F4A4E941-58D3-4975-A8C9-0BB56914FAEF}" type="presParOf" srcId="{09EA2680-8105-42D7-849E-B74FF891D2EB}" destId="{0AC8E9CA-D0AF-4230-8126-E152081392E8}" srcOrd="2" destOrd="0" presId="urn:microsoft.com/office/officeart/2005/8/layout/lProcess2"/>
    <dgm:cxn modelId="{A9DDFC6B-67AE-45CE-8DA6-C0049EB997D5}" type="presParOf" srcId="{09EA2680-8105-42D7-849E-B74FF891D2EB}" destId="{49349B14-42EA-4EB1-AE5A-24019168295B}" srcOrd="3" destOrd="0" presId="urn:microsoft.com/office/officeart/2005/8/layout/lProcess2"/>
    <dgm:cxn modelId="{C25B9A65-8CB7-4704-9D43-12ABB7128BFB}" type="presParOf" srcId="{09EA2680-8105-42D7-849E-B74FF891D2EB}" destId="{211E6A0A-653C-4122-B9FC-8D4661CDAF61}" srcOrd="4" destOrd="0" presId="urn:microsoft.com/office/officeart/2005/8/layout/lProcess2"/>
    <dgm:cxn modelId="{707F4A60-0722-4389-BFE5-E129A9602762}" type="presParOf" srcId="{09EA2680-8105-42D7-849E-B74FF891D2EB}" destId="{A3088EE2-8720-433C-A865-E02E8BCF6E85}" srcOrd="5" destOrd="0" presId="urn:microsoft.com/office/officeart/2005/8/layout/lProcess2"/>
    <dgm:cxn modelId="{5D176CCC-69BC-4002-919E-3FB8E51D0746}" type="presParOf" srcId="{09EA2680-8105-42D7-849E-B74FF891D2EB}" destId="{746CE36D-F004-428C-8273-8DA72386354D}" srcOrd="6" destOrd="0" presId="urn:microsoft.com/office/officeart/2005/8/layout/lProcess2"/>
    <dgm:cxn modelId="{C0B5A992-7017-497C-9637-A6C6F324BE2F}" type="presParOf" srcId="{09EA2680-8105-42D7-849E-B74FF891D2EB}" destId="{0AF4AAFE-65CF-43D8-9234-7FDBDA5BF88D}" srcOrd="7" destOrd="0" presId="urn:microsoft.com/office/officeart/2005/8/layout/lProcess2"/>
    <dgm:cxn modelId="{1B1DC2D1-6904-4FC5-949D-B6B206926C78}" type="presParOf" srcId="{09EA2680-8105-42D7-849E-B74FF891D2EB}" destId="{A73E5132-6DBB-40E7-B8CF-5A7B7044A124}" srcOrd="8" destOrd="0" presId="urn:microsoft.com/office/officeart/2005/8/layout/lProcess2"/>
    <dgm:cxn modelId="{75E39A9D-5DE3-497D-9C93-EE7FA8C04999}" type="presParOf" srcId="{CE6EB6DD-F1D7-4501-A0C5-5B0623559180}" destId="{A8857B58-4D46-432B-9C14-776891DCA140}" srcOrd="3" destOrd="0" presId="urn:microsoft.com/office/officeart/2005/8/layout/lProcess2"/>
    <dgm:cxn modelId="{983AB63C-18BB-493A-BBAD-F4CD6C784637}" type="presParOf" srcId="{CE6EB6DD-F1D7-4501-A0C5-5B0623559180}" destId="{DB38F23B-E5AE-4EA4-840A-4D29C91B8E38}" srcOrd="4" destOrd="0" presId="urn:microsoft.com/office/officeart/2005/8/layout/lProcess2"/>
    <dgm:cxn modelId="{085A8AD6-16CF-4763-83A5-C3F708EFAE4B}" type="presParOf" srcId="{DB38F23B-E5AE-4EA4-840A-4D29C91B8E38}" destId="{1D04B815-9246-4A5C-BEB8-4FFA923B1943}" srcOrd="0" destOrd="0" presId="urn:microsoft.com/office/officeart/2005/8/layout/lProcess2"/>
    <dgm:cxn modelId="{42E37E7D-EED9-4168-B27A-B32C340F5E1D}" type="presParOf" srcId="{DB38F23B-E5AE-4EA4-840A-4D29C91B8E38}" destId="{476349B4-31A0-4CE8-BA4A-0B94604DCC66}" srcOrd="1" destOrd="0" presId="urn:microsoft.com/office/officeart/2005/8/layout/lProcess2"/>
    <dgm:cxn modelId="{85776AE4-CF94-47B2-86E3-CE338CBE1CEB}" type="presParOf" srcId="{DB38F23B-E5AE-4EA4-840A-4D29C91B8E38}" destId="{071B96AD-E923-4E0D-8501-10B8A17776B9}" srcOrd="2" destOrd="0" presId="urn:microsoft.com/office/officeart/2005/8/layout/lProcess2"/>
    <dgm:cxn modelId="{1054D244-226E-4692-8065-0C4AA001F9B6}" type="presParOf" srcId="{071B96AD-E923-4E0D-8501-10B8A17776B9}" destId="{4EB57189-EA50-481C-8861-86FE9967B285}" srcOrd="0" destOrd="0" presId="urn:microsoft.com/office/officeart/2005/8/layout/lProcess2"/>
    <dgm:cxn modelId="{1FD940DD-5EEC-4191-8E75-354FC48BE907}" type="presParOf" srcId="{4EB57189-EA50-481C-8861-86FE9967B285}" destId="{9AA80656-564E-466B-847F-5A31AF0DDCB3}" srcOrd="0" destOrd="0" presId="urn:microsoft.com/office/officeart/2005/8/layout/lProcess2"/>
    <dgm:cxn modelId="{97EF5A69-3BFF-4D80-B884-237DBB5A77DE}" type="presParOf" srcId="{4EB57189-EA50-481C-8861-86FE9967B285}" destId="{493034E3-5278-4045-970A-CA3F07E3EDB4}" srcOrd="1" destOrd="0" presId="urn:microsoft.com/office/officeart/2005/8/layout/lProcess2"/>
    <dgm:cxn modelId="{7B040FF3-717B-48F7-B296-9FD4D345F491}" type="presParOf" srcId="{4EB57189-EA50-481C-8861-86FE9967B285}" destId="{6D675B72-0DF2-4C81-9643-B00247DE81FD}" srcOrd="2" destOrd="0" presId="urn:microsoft.com/office/officeart/2005/8/layout/lProcess2"/>
    <dgm:cxn modelId="{C811ABA5-D0EC-4524-926E-5B2A158A1DF3}" type="presParOf" srcId="{4EB57189-EA50-481C-8861-86FE9967B285}" destId="{6BF59861-F331-4E1E-A458-DE44B5351880}" srcOrd="3" destOrd="0" presId="urn:microsoft.com/office/officeart/2005/8/layout/lProcess2"/>
    <dgm:cxn modelId="{980278E7-A450-495E-8680-E8F5CFBC82A2}" type="presParOf" srcId="{4EB57189-EA50-481C-8861-86FE9967B285}" destId="{2D72787A-F7F8-47F3-A6BE-C1BF1760DAEC}" srcOrd="4" destOrd="0" presId="urn:microsoft.com/office/officeart/2005/8/layout/lProcess2"/>
    <dgm:cxn modelId="{A6E27432-ED5F-41CC-801C-209AEF46147F}" type="presParOf" srcId="{4EB57189-EA50-481C-8861-86FE9967B285}" destId="{548F830A-3A37-459F-A812-B47C72EFC86D}" srcOrd="5" destOrd="0" presId="urn:microsoft.com/office/officeart/2005/8/layout/lProcess2"/>
    <dgm:cxn modelId="{F70E8D9D-F840-4803-B7D7-D6CCEB1D4976}" type="presParOf" srcId="{4EB57189-EA50-481C-8861-86FE9967B285}" destId="{058ABBC6-B087-4E0E-938C-E8C14C9713C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C6EE9F-EE0E-48AE-8178-449B5CC1109E}">
      <dsp:nvSpPr>
        <dsp:cNvPr id="0" name=""/>
        <dsp:cNvSpPr/>
      </dsp:nvSpPr>
      <dsp:spPr>
        <a:xfrm>
          <a:off x="6634" y="696916"/>
          <a:ext cx="1491943" cy="149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Black" pitchFamily="34" charset="0"/>
            </a:rPr>
            <a:t>Ценности</a:t>
          </a:r>
          <a:endParaRPr lang="ru-RU" sz="1700" kern="1200" dirty="0">
            <a:latin typeface="Arial Black" pitchFamily="34" charset="0"/>
          </a:endParaRPr>
        </a:p>
      </dsp:txBody>
      <dsp:txXfrm>
        <a:off x="6634" y="696916"/>
        <a:ext cx="1491943" cy="1497600"/>
      </dsp:txXfrm>
    </dsp:sp>
    <dsp:sp modelId="{A505F15C-166D-4FFB-B666-D36D76B11D2A}">
      <dsp:nvSpPr>
        <dsp:cNvPr id="0" name=""/>
        <dsp:cNvSpPr/>
      </dsp:nvSpPr>
      <dsp:spPr>
        <a:xfrm>
          <a:off x="6634" y="2194516"/>
          <a:ext cx="1491943" cy="2283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это то, что признается,  к чему стремятся и относятся с уважением</a:t>
          </a:r>
          <a:endParaRPr lang="ru-RU" sz="1200" kern="1200" dirty="0">
            <a:latin typeface="Arial Black" pitchFamily="34" charset="0"/>
          </a:endParaRPr>
        </a:p>
      </dsp:txBody>
      <dsp:txXfrm>
        <a:off x="6634" y="2194516"/>
        <a:ext cx="1491943" cy="2283840"/>
      </dsp:txXfrm>
    </dsp:sp>
    <dsp:sp modelId="{313B8C5E-0CBD-4A2E-B239-A46038CA89DA}">
      <dsp:nvSpPr>
        <dsp:cNvPr id="0" name=""/>
        <dsp:cNvSpPr/>
      </dsp:nvSpPr>
      <dsp:spPr>
        <a:xfrm>
          <a:off x="2113776" y="696916"/>
          <a:ext cx="1750063" cy="149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Black" pitchFamily="34" charset="0"/>
            </a:rPr>
            <a:t>Ритуалы</a:t>
          </a:r>
          <a:endParaRPr lang="ru-RU" sz="1700" kern="1200" dirty="0">
            <a:latin typeface="Arial Black" pitchFamily="34" charset="0"/>
          </a:endParaRPr>
        </a:p>
      </dsp:txBody>
      <dsp:txXfrm>
        <a:off x="2113776" y="696916"/>
        <a:ext cx="1750063" cy="1497600"/>
      </dsp:txXfrm>
    </dsp:sp>
    <dsp:sp modelId="{3A96220C-2169-4A19-96B0-FEE2F8DA04B9}">
      <dsp:nvSpPr>
        <dsp:cNvPr id="0" name=""/>
        <dsp:cNvSpPr/>
      </dsp:nvSpPr>
      <dsp:spPr>
        <a:xfrm>
          <a:off x="2113776" y="2194516"/>
          <a:ext cx="1750063" cy="2283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 Black" pitchFamily="34" charset="0"/>
            </a:rPr>
            <a:t>это мероприятия с высокой степенью эмоциональной вовлеченности, демонстрирующие сотрудников, ценности Администрации (</a:t>
          </a:r>
          <a:r>
            <a:rPr lang="ru-RU" sz="1000" kern="1200" dirty="0" smtClean="0">
              <a:solidFill>
                <a:srgbClr val="C00000"/>
              </a:solidFill>
              <a:latin typeface="Arial Black" pitchFamily="34" charset="0"/>
            </a:rPr>
            <a:t>ПРАЗДНОВАНИЕ  ДНЯ МЕСТНОГО САМОУПРАВЛЕНИЯ, </a:t>
          </a:r>
          <a:r>
            <a:rPr lang="ru-RU" sz="1000" kern="1200" dirty="0" smtClean="0">
              <a:latin typeface="Arial Black" pitchFamily="34" charset="0"/>
            </a:rPr>
            <a:t>определенных дат, знаменательных событий и т.п.)</a:t>
          </a:r>
          <a:endParaRPr lang="ru-RU" sz="1000" kern="1200" dirty="0">
            <a:latin typeface="Arial Black" pitchFamily="34" charset="0"/>
          </a:endParaRPr>
        </a:p>
      </dsp:txBody>
      <dsp:txXfrm>
        <a:off x="2113776" y="2194516"/>
        <a:ext cx="1750063" cy="2283840"/>
      </dsp:txXfrm>
    </dsp:sp>
    <dsp:sp modelId="{56B52549-80D3-4726-B3E1-07711B8220C1}">
      <dsp:nvSpPr>
        <dsp:cNvPr id="0" name=""/>
        <dsp:cNvSpPr/>
      </dsp:nvSpPr>
      <dsp:spPr>
        <a:xfrm>
          <a:off x="4479038" y="696916"/>
          <a:ext cx="1693992" cy="149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Black" pitchFamily="34" charset="0"/>
            </a:rPr>
            <a:t>Герои</a:t>
          </a:r>
          <a:endParaRPr lang="ru-RU" sz="1700" kern="1200" dirty="0">
            <a:latin typeface="Arial Black" pitchFamily="34" charset="0"/>
          </a:endParaRPr>
        </a:p>
      </dsp:txBody>
      <dsp:txXfrm>
        <a:off x="4479038" y="696916"/>
        <a:ext cx="1693992" cy="1497600"/>
      </dsp:txXfrm>
    </dsp:sp>
    <dsp:sp modelId="{8CA1A470-B8DF-4920-8ECC-6668F8D3EE45}">
      <dsp:nvSpPr>
        <dsp:cNvPr id="0" name=""/>
        <dsp:cNvSpPr/>
      </dsp:nvSpPr>
      <dsp:spPr>
        <a:xfrm>
          <a:off x="4479038" y="2194516"/>
          <a:ext cx="1693992" cy="2283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 Black" pitchFamily="34" charset="0"/>
            </a:rPr>
            <a:t>это настоящие люди,  которые считаются образцами поведения</a:t>
          </a:r>
          <a:endParaRPr lang="ru-RU" sz="1000" kern="1200" dirty="0">
            <a:latin typeface="Arial Black" pitchFamily="34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Black" pitchFamily="34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 Black" pitchFamily="34" charset="0"/>
            </a:rPr>
            <a:t>(</a:t>
          </a:r>
          <a:r>
            <a:rPr lang="ru-RU" sz="1000" kern="1200" dirty="0" smtClean="0">
              <a:solidFill>
                <a:srgbClr val="C00000"/>
              </a:solidFill>
              <a:latin typeface="Arial Black" pitchFamily="34" charset="0"/>
            </a:rPr>
            <a:t>ВЕТЕРАНЫ МУНИЦИПАЛЬНОЙ СЛУЖБЫ)</a:t>
          </a:r>
          <a:endParaRPr lang="ru-RU" sz="1000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4479038" y="2194516"/>
        <a:ext cx="1693992" cy="2283840"/>
      </dsp:txXfrm>
    </dsp:sp>
    <dsp:sp modelId="{69BFDC17-2EDD-4CEC-AE9E-801FE9694459}">
      <dsp:nvSpPr>
        <dsp:cNvPr id="0" name=""/>
        <dsp:cNvSpPr/>
      </dsp:nvSpPr>
      <dsp:spPr>
        <a:xfrm>
          <a:off x="6788229" y="696916"/>
          <a:ext cx="1491943" cy="149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Black" pitchFamily="34" charset="0"/>
            </a:rPr>
            <a:t>Символы</a:t>
          </a:r>
          <a:endParaRPr lang="ru-RU" sz="1700" kern="1200" dirty="0">
            <a:latin typeface="Arial Black" pitchFamily="34" charset="0"/>
          </a:endParaRPr>
        </a:p>
      </dsp:txBody>
      <dsp:txXfrm>
        <a:off x="6788229" y="696916"/>
        <a:ext cx="1491943" cy="1497600"/>
      </dsp:txXfrm>
    </dsp:sp>
    <dsp:sp modelId="{2C7884D7-8768-4447-A6C3-75E967194B94}">
      <dsp:nvSpPr>
        <dsp:cNvPr id="0" name=""/>
        <dsp:cNvSpPr/>
      </dsp:nvSpPr>
      <dsp:spPr>
        <a:xfrm>
          <a:off x="6788229" y="2194516"/>
          <a:ext cx="1491943" cy="2283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 Black" pitchFamily="34" charset="0"/>
            </a:rPr>
            <a:t>это объекты, действия или события,  имеющие смысл для окружающих</a:t>
          </a:r>
          <a:endParaRPr lang="ru-RU" sz="1000" kern="1200" dirty="0">
            <a:latin typeface="Arial Black" pitchFamily="34" charset="0"/>
          </a:endParaRPr>
        </a:p>
      </dsp:txBody>
      <dsp:txXfrm>
        <a:off x="6788229" y="2194516"/>
        <a:ext cx="1491943" cy="22838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DDE768-67AE-43E5-BE07-B4DC683AF14F}">
      <dsp:nvSpPr>
        <dsp:cNvPr id="0" name=""/>
        <dsp:cNvSpPr/>
      </dsp:nvSpPr>
      <dsp:spPr>
        <a:xfrm>
          <a:off x="1063" y="0"/>
          <a:ext cx="2766129" cy="51752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 Black" pitchFamily="34" charset="0"/>
            </a:rPr>
            <a:t>Формирование</a:t>
          </a:r>
          <a:endParaRPr lang="ru-RU" sz="2300" kern="1200" dirty="0">
            <a:latin typeface="Arial Black" pitchFamily="34" charset="0"/>
          </a:endParaRPr>
        </a:p>
      </dsp:txBody>
      <dsp:txXfrm>
        <a:off x="1063" y="0"/>
        <a:ext cx="2766129" cy="1552581"/>
      </dsp:txXfrm>
    </dsp:sp>
    <dsp:sp modelId="{B6B0886C-9F76-4C42-A2C2-7679A8C40CF6}">
      <dsp:nvSpPr>
        <dsp:cNvPr id="0" name=""/>
        <dsp:cNvSpPr/>
      </dsp:nvSpPr>
      <dsp:spPr>
        <a:xfrm>
          <a:off x="277676" y="1553560"/>
          <a:ext cx="2212903" cy="598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Black" pitchFamily="34" charset="0"/>
            </a:rPr>
            <a:t>Формирование</a:t>
          </a:r>
          <a:r>
            <a:rPr lang="ru-RU" sz="1100" kern="1200" dirty="0" smtClean="0"/>
            <a:t> ценностей</a:t>
          </a:r>
          <a:endParaRPr lang="ru-RU" sz="1100" kern="1200" dirty="0"/>
        </a:p>
      </dsp:txBody>
      <dsp:txXfrm>
        <a:off x="277676" y="1553560"/>
        <a:ext cx="2212903" cy="598706"/>
      </dsp:txXfrm>
    </dsp:sp>
    <dsp:sp modelId="{B6CD64C1-8BBB-4F47-A3F3-3F2D0F5E8506}">
      <dsp:nvSpPr>
        <dsp:cNvPr id="0" name=""/>
        <dsp:cNvSpPr/>
      </dsp:nvSpPr>
      <dsp:spPr>
        <a:xfrm>
          <a:off x="277676" y="2244376"/>
          <a:ext cx="2212903" cy="598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 Black" pitchFamily="34" charset="0"/>
            </a:rPr>
            <a:t>Установление норм поведения</a:t>
          </a:r>
          <a:endParaRPr lang="ru-RU" sz="900" kern="1200" dirty="0">
            <a:latin typeface="Arial Black" pitchFamily="34" charset="0"/>
          </a:endParaRPr>
        </a:p>
      </dsp:txBody>
      <dsp:txXfrm>
        <a:off x="277676" y="2244376"/>
        <a:ext cx="2212903" cy="598706"/>
      </dsp:txXfrm>
    </dsp:sp>
    <dsp:sp modelId="{F1B91567-3523-4F60-87AE-ED2AD8FA688E}">
      <dsp:nvSpPr>
        <dsp:cNvPr id="0" name=""/>
        <dsp:cNvSpPr/>
      </dsp:nvSpPr>
      <dsp:spPr>
        <a:xfrm>
          <a:off x="277676" y="2935191"/>
          <a:ext cx="2212903" cy="598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Black" pitchFamily="34" charset="0"/>
            </a:rPr>
            <a:t>Формирование традиций, ритуалов</a:t>
          </a:r>
          <a:endParaRPr lang="ru-RU" sz="1100" kern="1200" dirty="0">
            <a:latin typeface="Arial Black" pitchFamily="34" charset="0"/>
          </a:endParaRPr>
        </a:p>
      </dsp:txBody>
      <dsp:txXfrm>
        <a:off x="277676" y="2935191"/>
        <a:ext cx="2212903" cy="598706"/>
      </dsp:txXfrm>
    </dsp:sp>
    <dsp:sp modelId="{2CC98807-5A96-44D0-9AB3-9E2D947F4F0C}">
      <dsp:nvSpPr>
        <dsp:cNvPr id="0" name=""/>
        <dsp:cNvSpPr/>
      </dsp:nvSpPr>
      <dsp:spPr>
        <a:xfrm>
          <a:off x="277676" y="3626007"/>
          <a:ext cx="2212903" cy="598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 Black" pitchFamily="34" charset="0"/>
            </a:rPr>
            <a:t>Разработка системы мотивации</a:t>
          </a:r>
          <a:endParaRPr lang="ru-RU" sz="900" kern="1200" dirty="0">
            <a:latin typeface="Arial Black" pitchFamily="34" charset="0"/>
          </a:endParaRPr>
        </a:p>
      </dsp:txBody>
      <dsp:txXfrm>
        <a:off x="277676" y="3626007"/>
        <a:ext cx="2212903" cy="598706"/>
      </dsp:txXfrm>
    </dsp:sp>
    <dsp:sp modelId="{75980BE6-90C5-41A4-85E2-A034111C7AC0}">
      <dsp:nvSpPr>
        <dsp:cNvPr id="0" name=""/>
        <dsp:cNvSpPr/>
      </dsp:nvSpPr>
      <dsp:spPr>
        <a:xfrm>
          <a:off x="277676" y="4316822"/>
          <a:ext cx="2212903" cy="598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Black" pitchFamily="34" charset="0"/>
            </a:rPr>
            <a:t>Разработка</a:t>
          </a:r>
          <a:r>
            <a:rPr lang="ru-RU" sz="900" kern="1200" dirty="0" smtClean="0">
              <a:latin typeface="Arial Black" pitchFamily="34" charset="0"/>
            </a:rPr>
            <a:t> символики и т.п.</a:t>
          </a:r>
          <a:endParaRPr lang="ru-RU" sz="900" kern="1200" dirty="0">
            <a:latin typeface="Arial Black" pitchFamily="34" charset="0"/>
          </a:endParaRPr>
        </a:p>
      </dsp:txBody>
      <dsp:txXfrm>
        <a:off x="277676" y="4316822"/>
        <a:ext cx="2212903" cy="598706"/>
      </dsp:txXfrm>
    </dsp:sp>
    <dsp:sp modelId="{B2200960-DA11-43D3-8E31-ED6CE838306D}">
      <dsp:nvSpPr>
        <dsp:cNvPr id="0" name=""/>
        <dsp:cNvSpPr/>
      </dsp:nvSpPr>
      <dsp:spPr>
        <a:xfrm>
          <a:off x="2974653" y="0"/>
          <a:ext cx="2766129" cy="51752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 Black" pitchFamily="34" charset="0"/>
            </a:rPr>
            <a:t>Поддержание</a:t>
          </a:r>
          <a:endParaRPr lang="ru-RU" sz="2300" kern="1200" dirty="0">
            <a:latin typeface="Arial Black" pitchFamily="34" charset="0"/>
          </a:endParaRPr>
        </a:p>
      </dsp:txBody>
      <dsp:txXfrm>
        <a:off x="2974653" y="0"/>
        <a:ext cx="2766129" cy="1552581"/>
      </dsp:txXfrm>
    </dsp:sp>
    <dsp:sp modelId="{E5C05A6B-0D52-40A8-97BF-BF9584B1F3CE}">
      <dsp:nvSpPr>
        <dsp:cNvPr id="0" name=""/>
        <dsp:cNvSpPr/>
      </dsp:nvSpPr>
      <dsp:spPr>
        <a:xfrm>
          <a:off x="3251266" y="1553560"/>
          <a:ext cx="2212903" cy="598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FFFF00"/>
              </a:solidFill>
              <a:latin typeface="Arial Black" pitchFamily="34" charset="0"/>
            </a:rPr>
            <a:t>Подбор новых сотрудников по определенным критериям</a:t>
          </a:r>
          <a:endParaRPr lang="ru-RU" sz="10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3251266" y="1553560"/>
        <a:ext cx="2212903" cy="598706"/>
      </dsp:txXfrm>
    </dsp:sp>
    <dsp:sp modelId="{0AC8E9CA-D0AF-4230-8126-E152081392E8}">
      <dsp:nvSpPr>
        <dsp:cNvPr id="0" name=""/>
        <dsp:cNvSpPr/>
      </dsp:nvSpPr>
      <dsp:spPr>
        <a:xfrm>
          <a:off x="3251266" y="2244376"/>
          <a:ext cx="2212903" cy="598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  <a:latin typeface="Arial Black" pitchFamily="34" charset="0"/>
            </a:rPr>
            <a:t>Социализация новых сотрудников</a:t>
          </a:r>
          <a:endParaRPr lang="ru-RU" sz="12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3251266" y="2244376"/>
        <a:ext cx="2212903" cy="598706"/>
      </dsp:txXfrm>
    </dsp:sp>
    <dsp:sp modelId="{211E6A0A-653C-4122-B9FC-8D4661CDAF61}">
      <dsp:nvSpPr>
        <dsp:cNvPr id="0" name=""/>
        <dsp:cNvSpPr/>
      </dsp:nvSpPr>
      <dsp:spPr>
        <a:xfrm>
          <a:off x="3251266" y="2935191"/>
          <a:ext cx="2212903" cy="598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FFFF00"/>
              </a:solidFill>
              <a:latin typeface="Arial Black" pitchFamily="34" charset="0"/>
            </a:rPr>
            <a:t>Разработка внутренних документов, закрепляющих ценности и нормы поведения</a:t>
          </a:r>
          <a:endParaRPr lang="ru-RU" sz="9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3251266" y="2935191"/>
        <a:ext cx="2212903" cy="598706"/>
      </dsp:txXfrm>
    </dsp:sp>
    <dsp:sp modelId="{746CE36D-F004-428C-8273-8DA72386354D}">
      <dsp:nvSpPr>
        <dsp:cNvPr id="0" name=""/>
        <dsp:cNvSpPr/>
      </dsp:nvSpPr>
      <dsp:spPr>
        <a:xfrm>
          <a:off x="3251266" y="3626007"/>
          <a:ext cx="2212903" cy="598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FFFF00"/>
              </a:solidFill>
              <a:latin typeface="Arial Black" pitchFamily="34" charset="0"/>
            </a:rPr>
            <a:t>Мотивация сотрудников для закрепления корпоративных ценностей норм поведения</a:t>
          </a:r>
          <a:endParaRPr lang="ru-RU" sz="9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3251266" y="3626007"/>
        <a:ext cx="2212903" cy="598706"/>
      </dsp:txXfrm>
    </dsp:sp>
    <dsp:sp modelId="{A73E5132-6DBB-40E7-B8CF-5A7B7044A124}">
      <dsp:nvSpPr>
        <dsp:cNvPr id="0" name=""/>
        <dsp:cNvSpPr/>
      </dsp:nvSpPr>
      <dsp:spPr>
        <a:xfrm>
          <a:off x="3251266" y="4316822"/>
          <a:ext cx="2212903" cy="598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FFFF00"/>
              </a:solidFill>
              <a:latin typeface="Arial Black" pitchFamily="34" charset="0"/>
            </a:rPr>
            <a:t>Укрепление традиций, создание истории организации, чествование ветеранов и т.п.</a:t>
          </a:r>
          <a:endParaRPr lang="ru-RU" sz="9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3251266" y="4316822"/>
        <a:ext cx="2212903" cy="598706"/>
      </dsp:txXfrm>
    </dsp:sp>
    <dsp:sp modelId="{1D04B815-9246-4A5C-BEB8-4FFA923B1943}">
      <dsp:nvSpPr>
        <dsp:cNvPr id="0" name=""/>
        <dsp:cNvSpPr/>
      </dsp:nvSpPr>
      <dsp:spPr>
        <a:xfrm>
          <a:off x="5948242" y="0"/>
          <a:ext cx="2766129" cy="51752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 Black" pitchFamily="34" charset="0"/>
            </a:rPr>
            <a:t>Изменение</a:t>
          </a:r>
          <a:endParaRPr lang="ru-RU" sz="2300" kern="1200" dirty="0">
            <a:latin typeface="Arial Black" pitchFamily="34" charset="0"/>
          </a:endParaRPr>
        </a:p>
      </dsp:txBody>
      <dsp:txXfrm>
        <a:off x="5948242" y="0"/>
        <a:ext cx="2766129" cy="1552581"/>
      </dsp:txXfrm>
    </dsp:sp>
    <dsp:sp modelId="{9AA80656-564E-466B-847F-5A31AF0DDCB3}">
      <dsp:nvSpPr>
        <dsp:cNvPr id="0" name=""/>
        <dsp:cNvSpPr/>
      </dsp:nvSpPr>
      <dsp:spPr>
        <a:xfrm>
          <a:off x="6224855" y="1552707"/>
          <a:ext cx="2212903" cy="753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Определение новых ориентиров и ценностей</a:t>
          </a:r>
          <a:endParaRPr lang="ru-RU" sz="1200" kern="1200" dirty="0">
            <a:latin typeface="Arial Black" pitchFamily="34" charset="0"/>
          </a:endParaRPr>
        </a:p>
      </dsp:txBody>
      <dsp:txXfrm>
        <a:off x="6224855" y="1552707"/>
        <a:ext cx="2212903" cy="753926"/>
      </dsp:txXfrm>
    </dsp:sp>
    <dsp:sp modelId="{6D675B72-0DF2-4C81-9643-B00247DE81FD}">
      <dsp:nvSpPr>
        <dsp:cNvPr id="0" name=""/>
        <dsp:cNvSpPr/>
      </dsp:nvSpPr>
      <dsp:spPr>
        <a:xfrm>
          <a:off x="6224855" y="2422623"/>
          <a:ext cx="2212903" cy="753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 Black" pitchFamily="34" charset="0"/>
            </a:rPr>
            <a:t>Установление новых правил, норм поведения, системы взаимоотношений</a:t>
          </a:r>
          <a:endParaRPr lang="ru-RU" sz="1000" kern="1200" dirty="0">
            <a:latin typeface="Arial Black" pitchFamily="34" charset="0"/>
          </a:endParaRPr>
        </a:p>
      </dsp:txBody>
      <dsp:txXfrm>
        <a:off x="6224855" y="2422623"/>
        <a:ext cx="2212903" cy="753926"/>
      </dsp:txXfrm>
    </dsp:sp>
    <dsp:sp modelId="{2D72787A-F7F8-47F3-A6BE-C1BF1760DAEC}">
      <dsp:nvSpPr>
        <dsp:cNvPr id="0" name=""/>
        <dsp:cNvSpPr/>
      </dsp:nvSpPr>
      <dsp:spPr>
        <a:xfrm>
          <a:off x="6224855" y="3292539"/>
          <a:ext cx="2212903" cy="753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Обучение сотрудников </a:t>
          </a:r>
          <a:endParaRPr lang="ru-RU" sz="1200" kern="1200" dirty="0">
            <a:latin typeface="Arial Black" pitchFamily="34" charset="0"/>
          </a:endParaRPr>
        </a:p>
      </dsp:txBody>
      <dsp:txXfrm>
        <a:off x="6224855" y="3292539"/>
        <a:ext cx="2212903" cy="753926"/>
      </dsp:txXfrm>
    </dsp:sp>
    <dsp:sp modelId="{058ABBC6-B087-4E0E-938C-E8C14C9713CE}">
      <dsp:nvSpPr>
        <dsp:cNvPr id="0" name=""/>
        <dsp:cNvSpPr/>
      </dsp:nvSpPr>
      <dsp:spPr>
        <a:xfrm>
          <a:off x="6224855" y="4162455"/>
          <a:ext cx="2212903" cy="753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Изменение мотивации</a:t>
          </a:r>
          <a:endParaRPr lang="ru-RU" sz="1200" kern="1200" dirty="0">
            <a:latin typeface="Arial Black" pitchFamily="34" charset="0"/>
          </a:endParaRPr>
        </a:p>
      </dsp:txBody>
      <dsp:txXfrm>
        <a:off x="6224855" y="4162455"/>
        <a:ext cx="2212903" cy="753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F417-717F-46CB-A2AE-232C756C9E5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2E8-04A1-4374-8826-8E53BF19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F417-717F-46CB-A2AE-232C756C9E5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2E8-04A1-4374-8826-8E53BF19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F417-717F-46CB-A2AE-232C756C9E5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2E8-04A1-4374-8826-8E53BF19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F417-717F-46CB-A2AE-232C756C9E5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2E8-04A1-4374-8826-8E53BF19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F417-717F-46CB-A2AE-232C756C9E5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2E8-04A1-4374-8826-8E53BF19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F417-717F-46CB-A2AE-232C756C9E5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2E8-04A1-4374-8826-8E53BF19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F417-717F-46CB-A2AE-232C756C9E5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2E8-04A1-4374-8826-8E53BF19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F417-717F-46CB-A2AE-232C756C9E5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2E8-04A1-4374-8826-8E53BF19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F417-717F-46CB-A2AE-232C756C9E5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2E8-04A1-4374-8826-8E53BF19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F417-717F-46CB-A2AE-232C756C9E5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2E8-04A1-4374-8826-8E53BF19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F417-717F-46CB-A2AE-232C756C9E5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C092E8-04A1-4374-8826-8E53BF191A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10000"/>
                <a:alpha val="58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A6F417-717F-46CB-A2AE-232C756C9E5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C092E8-04A1-4374-8826-8E53BF191A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FAO\бизуспех\IMG_283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764704"/>
            <a:ext cx="958671" cy="15121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3768" y="5877272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Муниципальное образование</a:t>
            </a:r>
          </a:p>
          <a:p>
            <a:pPr algn="ctr"/>
            <a:r>
              <a:rPr lang="ru-RU" sz="1600" b="1" spc="40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«Вяземский район» Смоленской области</a:t>
            </a:r>
          </a:p>
          <a:p>
            <a:pPr algn="ctr"/>
            <a:r>
              <a:rPr lang="ru-RU" sz="1600" b="1" spc="40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2019 </a:t>
            </a:r>
            <a:r>
              <a:rPr lang="ru-RU" sz="1600" b="1" spc="40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год</a:t>
            </a:r>
            <a:endParaRPr lang="ru-RU" sz="1600" b="1" spc="40" dirty="0">
              <a:solidFill>
                <a:schemeClr val="bg1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42088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8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ВЗАИМОДЕЙСТВИЕ ОРГАНОВ МЕСТНОГО САМОУПРАВЛЕНИЯ С ВЕТЕРАНАМИ МУНИЦИПАЛЬНОЙ СЛУЖБЫ КАК СРЕДСТВО ФОРМИРОВАНИЯ КОРПОРАТИВНОЙ КУЛЬТУРЫ</a:t>
            </a:r>
          </a:p>
          <a:p>
            <a:pPr algn="ctr"/>
            <a:endParaRPr lang="ru-RU" sz="2800" b="1" dirty="0">
              <a:solidFill>
                <a:srgbClr val="A8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4293096"/>
            <a:ext cx="64470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Разработчик : РОДИНА ЛИДИЯ ВИТАЛЬЕВНА, </a:t>
            </a:r>
          </a:p>
          <a:p>
            <a:pPr algn="r"/>
            <a:r>
              <a:rPr lang="ru-RU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начальник отдела  муниципальной службы  </a:t>
            </a:r>
          </a:p>
          <a:p>
            <a:pPr algn="r"/>
            <a:r>
              <a:rPr lang="ru-RU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МО «Вяземский район Смоленской области </a:t>
            </a:r>
            <a:endParaRPr lang="ru-RU" sz="24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6064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Ежегодный областной конкурс «Лучший муниципальный служащий»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Номинация «История, правовое, организационное, кадровое и информационное обеспечение»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64096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Администрации создан отдел муниципальной службы, выполняющий функции </a:t>
            </a:r>
            <a:r>
              <a:rPr lang="ru-RU" sz="2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единой кадровой службы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5214950"/>
          <a:ext cx="414340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 descr="33_b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4437112"/>
            <a:ext cx="3206730" cy="2220278"/>
          </a:xfrm>
          <a:prstGeom prst="rect">
            <a:avLst/>
          </a:prstGeom>
          <a:effectLst>
            <a:outerShdw blurRad="50800" dist="50800" dir="5400000" sx="5000" sy="5000" algn="ctr" rotWithShape="0">
              <a:srgbClr val="000000">
                <a:alpha val="43137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539552" y="1484784"/>
            <a:ext cx="8208912" cy="3168352"/>
            <a:chOff x="539552" y="1484784"/>
            <a:chExt cx="8175852" cy="5031275"/>
          </a:xfrm>
        </p:grpSpPr>
        <p:sp>
          <p:nvSpPr>
            <p:cNvPr id="14" name="Полилиния 13"/>
            <p:cNvSpPr/>
            <p:nvPr/>
          </p:nvSpPr>
          <p:spPr>
            <a:xfrm>
              <a:off x="539552" y="1484784"/>
              <a:ext cx="8175852" cy="796062"/>
            </a:xfrm>
            <a:custGeom>
              <a:avLst/>
              <a:gdLst>
                <a:gd name="connsiteX0" fmla="*/ 0 w 8175852"/>
                <a:gd name="connsiteY0" fmla="*/ 132680 h 796062"/>
                <a:gd name="connsiteX1" fmla="*/ 38861 w 8175852"/>
                <a:gd name="connsiteY1" fmla="*/ 38861 h 796062"/>
                <a:gd name="connsiteX2" fmla="*/ 132680 w 8175852"/>
                <a:gd name="connsiteY2" fmla="*/ 0 h 796062"/>
                <a:gd name="connsiteX3" fmla="*/ 8043172 w 8175852"/>
                <a:gd name="connsiteY3" fmla="*/ 0 h 796062"/>
                <a:gd name="connsiteX4" fmla="*/ 8136991 w 8175852"/>
                <a:gd name="connsiteY4" fmla="*/ 38861 h 796062"/>
                <a:gd name="connsiteX5" fmla="*/ 8175852 w 8175852"/>
                <a:gd name="connsiteY5" fmla="*/ 132680 h 796062"/>
                <a:gd name="connsiteX6" fmla="*/ 8175852 w 8175852"/>
                <a:gd name="connsiteY6" fmla="*/ 663382 h 796062"/>
                <a:gd name="connsiteX7" fmla="*/ 8136991 w 8175852"/>
                <a:gd name="connsiteY7" fmla="*/ 757201 h 796062"/>
                <a:gd name="connsiteX8" fmla="*/ 8043172 w 8175852"/>
                <a:gd name="connsiteY8" fmla="*/ 796062 h 796062"/>
                <a:gd name="connsiteX9" fmla="*/ 132680 w 8175852"/>
                <a:gd name="connsiteY9" fmla="*/ 796062 h 796062"/>
                <a:gd name="connsiteX10" fmla="*/ 38861 w 8175852"/>
                <a:gd name="connsiteY10" fmla="*/ 757201 h 796062"/>
                <a:gd name="connsiteX11" fmla="*/ 0 w 8175852"/>
                <a:gd name="connsiteY11" fmla="*/ 663382 h 796062"/>
                <a:gd name="connsiteX12" fmla="*/ 0 w 8175852"/>
                <a:gd name="connsiteY12" fmla="*/ 132680 h 79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75852" h="796062">
                  <a:moveTo>
                    <a:pt x="0" y="132680"/>
                  </a:moveTo>
                  <a:cubicBezTo>
                    <a:pt x="0" y="97491"/>
                    <a:pt x="13979" y="63743"/>
                    <a:pt x="38861" y="38861"/>
                  </a:cubicBezTo>
                  <a:cubicBezTo>
                    <a:pt x="63743" y="13979"/>
                    <a:pt x="97491" y="0"/>
                    <a:pt x="132680" y="0"/>
                  </a:cubicBezTo>
                  <a:lnTo>
                    <a:pt x="8043172" y="0"/>
                  </a:lnTo>
                  <a:cubicBezTo>
                    <a:pt x="8078361" y="0"/>
                    <a:pt x="8112109" y="13979"/>
                    <a:pt x="8136991" y="38861"/>
                  </a:cubicBezTo>
                  <a:cubicBezTo>
                    <a:pt x="8161873" y="63743"/>
                    <a:pt x="8175852" y="97491"/>
                    <a:pt x="8175852" y="132680"/>
                  </a:cubicBezTo>
                  <a:lnTo>
                    <a:pt x="8175852" y="663382"/>
                  </a:lnTo>
                  <a:cubicBezTo>
                    <a:pt x="8175852" y="698571"/>
                    <a:pt x="8161873" y="732319"/>
                    <a:pt x="8136991" y="757201"/>
                  </a:cubicBezTo>
                  <a:cubicBezTo>
                    <a:pt x="8112109" y="782083"/>
                    <a:pt x="8078361" y="796062"/>
                    <a:pt x="8043172" y="796062"/>
                  </a:cubicBezTo>
                  <a:lnTo>
                    <a:pt x="132680" y="796062"/>
                  </a:lnTo>
                  <a:cubicBezTo>
                    <a:pt x="97491" y="796062"/>
                    <a:pt x="63743" y="782083"/>
                    <a:pt x="38861" y="757201"/>
                  </a:cubicBezTo>
                  <a:cubicBezTo>
                    <a:pt x="13979" y="732319"/>
                    <a:pt x="0" y="698571"/>
                    <a:pt x="0" y="663382"/>
                  </a:cubicBezTo>
                  <a:lnTo>
                    <a:pt x="0" y="13268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9821" tIns="99821" rIns="99821" bIns="99821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C00000"/>
                  </a:solidFill>
                  <a:latin typeface="Arial Black" pitchFamily="34" charset="0"/>
                </a:rPr>
                <a:t>Создание единой кадровой службы позволило:</a:t>
              </a:r>
              <a:endParaRPr lang="ru-RU" sz="1600" kern="12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39552" y="2312212"/>
              <a:ext cx="8175852" cy="4203847"/>
            </a:xfrm>
            <a:custGeom>
              <a:avLst/>
              <a:gdLst>
                <a:gd name="connsiteX0" fmla="*/ 0 w 8175852"/>
                <a:gd name="connsiteY0" fmla="*/ 0 h 4203847"/>
                <a:gd name="connsiteX1" fmla="*/ 8175852 w 8175852"/>
                <a:gd name="connsiteY1" fmla="*/ 0 h 4203847"/>
                <a:gd name="connsiteX2" fmla="*/ 8175852 w 8175852"/>
                <a:gd name="connsiteY2" fmla="*/ 4203847 h 4203847"/>
                <a:gd name="connsiteX3" fmla="*/ 0 w 8175852"/>
                <a:gd name="connsiteY3" fmla="*/ 4203847 h 4203847"/>
                <a:gd name="connsiteX4" fmla="*/ 0 w 8175852"/>
                <a:gd name="connsiteY4" fmla="*/ 0 h 420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852" h="4203847">
                  <a:moveTo>
                    <a:pt x="0" y="0"/>
                  </a:moveTo>
                  <a:lnTo>
                    <a:pt x="8175852" y="0"/>
                  </a:lnTo>
                  <a:lnTo>
                    <a:pt x="8175852" y="4203847"/>
                  </a:lnTo>
                  <a:lnTo>
                    <a:pt x="0" y="42038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59583" tIns="19050" rIns="106680" bIns="19050" numCol="1" spcCol="1270" anchor="ctr" anchorCtr="0">
              <a:noAutofit/>
            </a:bodyPr>
            <a:lstStyle/>
            <a:p>
              <a:pPr marL="114300" lvl="1" indent="-114300" algn="just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500" b="1" kern="1200" spc="-150" dirty="0" smtClean="0">
                  <a:solidFill>
                    <a:srgbClr val="580000"/>
                  </a:solidFill>
                  <a:effectLst/>
                  <a:latin typeface="Arial" pitchFamily="34" charset="0"/>
                  <a:cs typeface="Arial" pitchFamily="34" charset="0"/>
                </a:rPr>
                <a:t> проводить единую кадровую политику и сформировать единый кадровый резерв Администрации и управленческих  кадров муниципального образования</a:t>
              </a:r>
              <a:endParaRPr lang="ru-RU" sz="1500" b="1" kern="1200" spc="-150" dirty="0">
                <a:solidFill>
                  <a:srgbClr val="58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14300" lvl="1" indent="-114300" algn="just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ru-RU" sz="1500" b="1" kern="1200" spc="-150" dirty="0">
                <a:solidFill>
                  <a:srgbClr val="58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14300" lvl="1" indent="-114300" algn="just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500" b="1" kern="1200" spc="-150" dirty="0" smtClean="0">
                  <a:solidFill>
                    <a:srgbClr val="580000"/>
                  </a:solidFill>
                  <a:effectLst/>
                  <a:latin typeface="Arial" pitchFamily="34" charset="0"/>
                  <a:cs typeface="Arial" pitchFamily="34" charset="0"/>
                </a:rPr>
                <a:t>добиться  единообразия  в  применении норм  законодательства о муниципальной службе</a:t>
              </a:r>
              <a:endParaRPr lang="ru-RU" sz="1500" kern="1200" spc="-150" dirty="0">
                <a:solidFill>
                  <a:srgbClr val="58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14300" lvl="1" indent="-114300" algn="just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ru-RU" sz="1500" kern="1200" spc="-150" dirty="0">
                <a:solidFill>
                  <a:srgbClr val="58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14300" lvl="1" indent="-114300" algn="just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500" b="1" kern="1200" spc="-150" dirty="0" smtClean="0">
                  <a:solidFill>
                    <a:srgbClr val="580000"/>
                  </a:solidFill>
                  <a:effectLst/>
                  <a:latin typeface="Arial" pitchFamily="34" charset="0"/>
                  <a:cs typeface="Arial" pitchFamily="34" charset="0"/>
                </a:rPr>
                <a:t>организовать централизованную работу по противодействию коррупции, соблюдению муниципальными служащими; ограничений и запретов</a:t>
              </a:r>
            </a:p>
            <a:p>
              <a:pPr marL="114300" lvl="1" indent="-114300" algn="just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endParaRPr lang="ru-RU" sz="1500" b="1" kern="1200" spc="-150" dirty="0" smtClean="0">
                <a:solidFill>
                  <a:srgbClr val="58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14300" lvl="1" indent="-114300" algn="just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500" b="1" spc="-150" dirty="0" smtClean="0">
                  <a:solidFill>
                    <a:srgbClr val="580000"/>
                  </a:solidFill>
                  <a:latin typeface="Arial" pitchFamily="34" charset="0"/>
                  <a:cs typeface="Arial" pitchFamily="34" charset="0"/>
                </a:rPr>
                <a:t>формировать   корпоративную  культуру</a:t>
              </a:r>
              <a:endParaRPr lang="ru-RU" sz="1500" kern="1200" spc="-150" dirty="0">
                <a:solidFill>
                  <a:srgbClr val="58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Элементы корпоративной культуры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61431204"/>
              </p:ext>
            </p:extLst>
          </p:nvPr>
        </p:nvGraphicFramePr>
        <p:xfrm>
          <a:off x="428596" y="1397000"/>
          <a:ext cx="8286808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Управление корпоративной культурой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397000"/>
          <a:ext cx="871543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39552" y="764704"/>
            <a:ext cx="8064896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180000" algn="just"/>
            <a:r>
              <a:rPr lang="ru-RU" sz="2600" b="1" baseline="-25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муниципальной службы участвует в процессе формирования корпоративной культуры,   основной принцип которой – </a:t>
            </a:r>
            <a:r>
              <a:rPr lang="ru-RU" sz="2600" b="1" i="1" baseline="-25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организация, в которой люди воспринимаются как главная ценность.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5521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Традиционные праздники</a:t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</a:rPr>
              <a:t>День местного самоуправления</a:t>
            </a:r>
            <a:endParaRPr lang="ru-RU" sz="2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2209918" cy="1446217"/>
          </a:xfrm>
          <a:prstGeom prst="rect">
            <a:avLst/>
          </a:prstGeom>
        </p:spPr>
      </p:pic>
      <p:pic>
        <p:nvPicPr>
          <p:cNvPr id="6" name="Рисунок 5" descr="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24944"/>
            <a:ext cx="2178602" cy="1643074"/>
          </a:xfrm>
          <a:prstGeom prst="rect">
            <a:avLst/>
          </a:prstGeom>
        </p:spPr>
      </p:pic>
      <p:pic>
        <p:nvPicPr>
          <p:cNvPr id="7" name="Рисунок 6" descr="5285286289282861288286028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772816"/>
            <a:ext cx="5816809" cy="3786214"/>
          </a:xfrm>
          <a:prstGeom prst="rect">
            <a:avLst/>
          </a:prstGeom>
        </p:spPr>
      </p:pic>
      <p:pic>
        <p:nvPicPr>
          <p:cNvPr id="5" name="Рисунок 4" descr="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797152"/>
            <a:ext cx="3500462" cy="1633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823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УЧАСТИЕ ВЕТЕРАНОВ МУНИЦИПАЛЬНОЙ СЛУЖБЫ В ПРАЗДНИКАХ, МЕРОПРИЯТИЯХ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301735"/>
            <a:ext cx="3810027" cy="2540018"/>
          </a:xfrm>
          <a:prstGeom prst="rect">
            <a:avLst/>
          </a:prstGeom>
        </p:spPr>
      </p:pic>
      <p:pic>
        <p:nvPicPr>
          <p:cNvPr id="6" name="Рисунок 5" descr="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071942"/>
            <a:ext cx="3857652" cy="24288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000504"/>
            <a:ext cx="3821901" cy="25479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272395"/>
            <a:ext cx="3926901" cy="2617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68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Совместные мероприятия с ветеранами муниципальной службы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20170427_124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928850"/>
            <a:ext cx="2611925" cy="4643422"/>
          </a:xfrm>
          <a:prstGeom prst="rect">
            <a:avLst/>
          </a:prstGeom>
        </p:spPr>
      </p:pic>
      <p:pic>
        <p:nvPicPr>
          <p:cNvPr id="12" name="Рисунок 11" descr="20170427_124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7458" y="1285860"/>
            <a:ext cx="2370822" cy="4214794"/>
          </a:xfrm>
          <a:prstGeom prst="rect">
            <a:avLst/>
          </a:prstGeom>
        </p:spPr>
      </p:pic>
      <p:pic>
        <p:nvPicPr>
          <p:cNvPr id="9" name="Рисунок 8" descr="IMG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285860"/>
            <a:ext cx="3571868" cy="2226253"/>
          </a:xfrm>
          <a:prstGeom prst="rect">
            <a:avLst/>
          </a:prstGeom>
        </p:spPr>
      </p:pic>
      <p:pic>
        <p:nvPicPr>
          <p:cNvPr id="13" name="Рисунок 12" descr="20170427_121902.jpg"/>
          <p:cNvPicPr>
            <a:picLocks noChangeAspect="1"/>
          </p:cNvPicPr>
          <p:nvPr/>
        </p:nvPicPr>
        <p:blipFill>
          <a:blip r:embed="rId5" cstate="print"/>
          <a:srcRect b="33233"/>
          <a:stretch>
            <a:fillRect/>
          </a:stretch>
        </p:blipFill>
        <p:spPr>
          <a:xfrm>
            <a:off x="3500430" y="3714776"/>
            <a:ext cx="2411019" cy="286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5239" y="1285860"/>
            <a:ext cx="3403225" cy="2722579"/>
          </a:xfrm>
          <a:prstGeom prst="rect">
            <a:avLst/>
          </a:prstGeom>
        </p:spPr>
      </p:pic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0" y="159054"/>
            <a:ext cx="9144000" cy="98393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Взаимодействие с общественной организацией ветеранов муниципальной службы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149080"/>
            <a:ext cx="3396075" cy="2716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85860"/>
            <a:ext cx="4248472" cy="3398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141" y="4008440"/>
            <a:ext cx="3323827" cy="2659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4875</TotalTime>
  <Words>318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В Администрации создан отдел муниципальной службы, выполняющий функции единой кадровой службы</vt:lpstr>
      <vt:lpstr>Элементы корпоративной культуры</vt:lpstr>
      <vt:lpstr>Управление корпоративной культурой</vt:lpstr>
      <vt:lpstr>Традиционные праздники День местного самоуправления</vt:lpstr>
      <vt:lpstr>УЧАСТИЕ ВЕТЕРАНОВ МУНИЦИПАЛЬНОЙ СЛУЖБЫ В ПРАЗДНИКАХ, МЕРОПРИЯТИЯХ</vt:lpstr>
      <vt:lpstr>Совместные мероприятия с ветеранами муниципальной службы</vt:lpstr>
      <vt:lpstr>Взаимодействие с общественной организацией ветеранов муниципальной службы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Firsov</dc:creator>
  <cp:lastModifiedBy>Lisovskaya Larisa Mikhailovna</cp:lastModifiedBy>
  <cp:revision>303</cp:revision>
  <dcterms:created xsi:type="dcterms:W3CDTF">2017-10-09T07:24:28Z</dcterms:created>
  <dcterms:modified xsi:type="dcterms:W3CDTF">2020-06-10T12:35:55Z</dcterms:modified>
</cp:coreProperties>
</file>