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71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767793-AF26-4D58-B714-31B1A35BA1D9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9EFF49-5071-4169-9590-0CE50558E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772400" cy="147257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«Комплексный подход к благоустройству территории как средство улучшения уровня жизни населения»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7082530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Лысовское сельское поселение Починковского района Смоленской </a:t>
            </a:r>
            <a:r>
              <a:rPr lang="ru-RU" sz="1600" b="1" dirty="0" smtClean="0">
                <a:solidFill>
                  <a:schemeClr val="tx1"/>
                </a:solidFill>
              </a:rPr>
              <a:t>области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2019 год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SAM_06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285139" cy="2282611"/>
          </a:xfrm>
          <a:prstGeom prst="rect">
            <a:avLst/>
          </a:prstGeom>
          <a:noFill/>
          <a:ln w="9525" algn="in">
            <a:solidFill>
              <a:srgbClr val="006699"/>
            </a:solidFill>
            <a:miter lim="800000"/>
            <a:headEnd/>
            <a:tailEnd/>
          </a:ln>
          <a:effec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347864" y="3356992"/>
            <a:ext cx="5472608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Разработчик :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Новикова Наталья Владимировна,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старший инспектор Администрации Лысовского сельского поселения     Починковского района Смоленской  области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16013" y="549275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Ежегодный областной конкурс «Лучший муниципальный служащий»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«Муниципальное хозяйство и системы жизнеобеспечения»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15370" cy="364333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Ежегодные конкурсы </a:t>
            </a:r>
            <a:br>
              <a:rPr lang="ru-RU" sz="2400" i="1" dirty="0" smtClean="0"/>
            </a:br>
            <a:r>
              <a:rPr lang="ru-RU" sz="2400" i="1" dirty="0" smtClean="0"/>
              <a:t>«Лучший домовладелец», «Лучший цветовод» </a:t>
            </a:r>
            <a:br>
              <a:rPr lang="ru-RU" sz="2400" i="1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165304"/>
            <a:ext cx="7372272" cy="692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5" name="Picture 1" descr="SAM_0374"/>
          <p:cNvPicPr>
            <a:picLocks noChangeAspect="1" noChangeArrowheads="1"/>
          </p:cNvPicPr>
          <p:nvPr/>
        </p:nvPicPr>
        <p:blipFill>
          <a:blip r:embed="rId2" cstate="print">
            <a:lum bright="24000" contrast="40000"/>
          </a:blip>
          <a:srcRect/>
          <a:stretch>
            <a:fillRect/>
          </a:stretch>
        </p:blipFill>
        <p:spPr bwMode="auto">
          <a:xfrm>
            <a:off x="357158" y="1357298"/>
            <a:ext cx="4143404" cy="2643206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1506" name="Picture 2" descr="P100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797484" cy="2612265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4071942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В рамках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празднования дня деревни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определяются  самые ухоженные, красивые и чистые  территории домов в населенных пунктах.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8604"/>
            <a:ext cx="8246720" cy="50886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Необходимость улучшения уровня жизни людей в сельском поселении в условиях дефицита местного бюджета.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: разработать комплекс мер по благоустройству территории сельского поселения направленных на улучшение уровня жизни населения.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877272"/>
            <a:ext cx="7516288" cy="836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15370" cy="292893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Пути и средства решения проблемы: 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021288"/>
            <a:ext cx="7372272" cy="692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939154"/>
            <a:ext cx="83913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cs typeface="Arial" pitchFamily="34" charset="0"/>
              </a:rPr>
              <a:t>Нормативно-правовое регулирование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азработка муниципальных программ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Участие в областных государственных программах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Разработка  правил благоустройства поселения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691680" y="2132856"/>
            <a:ext cx="4896544" cy="525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Times New Roman" pitchFamily="18" charset="0"/>
                <a:cs typeface="Arial" pitchFamily="34" charset="0"/>
              </a:rPr>
              <a:t>2. Экономические ресурсы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 rot="16200000">
            <a:off x="2247086" y="2110576"/>
            <a:ext cx="625475" cy="16906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6149" name="AutoShape 5"/>
          <p:cNvCxnSpPr>
            <a:cxnSpLocks noChangeShapeType="1"/>
          </p:cNvCxnSpPr>
          <p:nvPr/>
        </p:nvCxnSpPr>
        <p:spPr bwMode="auto">
          <a:xfrm rot="5400000" flipH="1">
            <a:off x="5158582" y="2199476"/>
            <a:ext cx="625475" cy="15128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6150" name="AutoShape 6"/>
          <p:cNvCxnSpPr>
            <a:cxnSpLocks noChangeShapeType="1"/>
          </p:cNvCxnSpPr>
          <p:nvPr/>
        </p:nvCxnSpPr>
        <p:spPr bwMode="auto">
          <a:xfrm rot="16200000">
            <a:off x="3646909" y="2913931"/>
            <a:ext cx="625475" cy="71437"/>
          </a:xfrm>
          <a:prstGeom prst="bentConnector3">
            <a:avLst>
              <a:gd name="adj1" fmla="val 97232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857224" y="3214686"/>
            <a:ext cx="1655762" cy="172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Средства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бюджета сельского поселения 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благоустройство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059832" y="3214686"/>
            <a:ext cx="1728192" cy="172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Средства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межбюджетных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трансфертов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(областной бюджет, бюджет МО)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5220072" y="3286124"/>
            <a:ext cx="1944216" cy="1728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Средства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внебюджетных источников (граждане, частные предприниматели, депутаты)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15370" cy="35719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949280"/>
            <a:ext cx="7156248" cy="7647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285728"/>
            <a:ext cx="8104414" cy="2523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Book Antiqua" pitchFamily="18" charset="0"/>
                <a:cs typeface="Arial" pitchFamily="34" charset="0"/>
              </a:rPr>
              <a:t>3. Человеческие ресурсы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исполнители муниципальных контрактов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общественные организации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жители поселения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волонтеры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депутаты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ТОС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034" y="3139763"/>
            <a:ext cx="8072494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Book Antiqua" pitchFamily="18" charset="0"/>
                <a:cs typeface="Arial" pitchFamily="34" charset="0"/>
              </a:rPr>
              <a:t>4.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Book Antiqua" pitchFamily="18" charset="0"/>
                <a:cs typeface="Arial" pitchFamily="34" charset="0"/>
              </a:rPr>
              <a:t>Информационная поддержка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 опубликование информации о мероприятиях, акциях и итогах их проведения на сайте администрации, в средствах массовой информации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26090"/>
            <a:ext cx="821537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021288"/>
            <a:ext cx="7516288" cy="692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032102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Благоустроены общественные территории и кладбища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В рамках месячника по благоустройству  проведены работы  по очистке общественных мест от мусора, сухой растительности. Ликвидированы стихийные свалки, проведены работы по уборке кладбищ на территории поселения.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MG_20170424_165839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23528" y="3717032"/>
            <a:ext cx="2668957" cy="150019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4099" name="Picture 3" descr="IMG_20170830_16295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419872" y="3717032"/>
            <a:ext cx="2326142" cy="148949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4102" name="Picture 6" descr="IMG_20170503_160323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6300192" y="3717032"/>
            <a:ext cx="2240198" cy="151497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Благодаря комплексному подходу  к благоустройству  территории сельского поселения</a:t>
            </a:r>
            <a:r>
              <a:rPr lang="ru-RU" dirty="0" smtClean="0"/>
              <a:t>,  посредством нормативно-правового регулирования, экономических ресурсов,  содействию общественных организаций, жителей поселения, волонтеров, органов ТОС,  в условиях дефицита местного бюджета </a:t>
            </a:r>
            <a:r>
              <a:rPr lang="ru-RU" sz="2000" b="1" u="sng" dirty="0" smtClean="0"/>
              <a:t>улучшены условия жизни людей в сельском поселении: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1537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Установлены детская игровая и спортивные площадки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237312"/>
            <a:ext cx="7732312" cy="6206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578" name="Picture 2" descr="DSCN98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143272" cy="266663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7544" y="4077072"/>
            <a:ext cx="52240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Установлен комплекс спортивного оборудования для тренировок и проведения спортивных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соревнований, оборудована площадка для пляжного волейбола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eA8ExkpglV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4580340" cy="28067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 descr="SAM_4074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796136" y="3717032"/>
            <a:ext cx="2952760" cy="2216992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821537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Экологические акции </a:t>
            </a:r>
            <a:br>
              <a:rPr lang="ru-RU" sz="2400" i="1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165304"/>
            <a:ext cx="7660304" cy="692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3" name="Picture 1" descr="IMG_20170518_10454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5720" y="1589833"/>
            <a:ext cx="3929090" cy="219635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3074" name="Picture 2" descr="IMG_20170518_095227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714876" y="857232"/>
            <a:ext cx="3754448" cy="2273821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14348" y="857232"/>
            <a:ext cx="3000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Всероссийский день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посадки леса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14876" y="3286124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Чистый берег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01320" y="3929066"/>
            <a:ext cx="538852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Очищена лесная полоса от повалов. </a:t>
            </a: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Высажены молодые саженцы.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Очищены беговые линии озер от мусора.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21537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Установлен шахтный колодец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165304"/>
            <a:ext cx="7516288" cy="692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314055"/>
            <a:ext cx="82809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рамках реализации ведомственной областной целевой программы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Капитальный ремонт и строительство шахтных колодцев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был построен колодец.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DSCF1780"/>
          <p:cNvPicPr>
            <a:picLocks noChangeAspect="1" noChangeArrowheads="1"/>
          </p:cNvPicPr>
          <p:nvPr/>
        </p:nvPicPr>
        <p:blipFill>
          <a:blip r:embed="rId2" cstate="print">
            <a:lum bright="38000" contrast="40000"/>
          </a:blip>
          <a:srcRect/>
          <a:stretch>
            <a:fillRect/>
          </a:stretch>
        </p:blipFill>
        <p:spPr bwMode="auto">
          <a:xfrm>
            <a:off x="3707905" y="2535325"/>
            <a:ext cx="5182840" cy="3125923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7418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Благоустроены памятные места и воинские захоронения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209928"/>
            <a:ext cx="7772400" cy="6480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Лысовское сельское поселение Починковского района Смоленской области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" descr="IMG_20170505_15320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79512" y="404664"/>
            <a:ext cx="3431546" cy="1708812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 flipV="1">
            <a:off x="3707904" y="620107"/>
            <a:ext cx="507779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рамках реализации областной государственной программы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Развитие культуры и туризма в Смоленской области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на 2014-2020 годы,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произведен ремонт памятников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SCN9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700808"/>
            <a:ext cx="1978028" cy="2448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 descr="IMG_20180508_103855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148064" y="1772816"/>
            <a:ext cx="1512168" cy="2376264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512" y="2100553"/>
            <a:ext cx="468052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 счет средств местного бюджета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установлена оградка и памятник на могиле неизвестного солдата                ( урочище Заборье)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03848" y="4118303"/>
            <a:ext cx="57150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д. Ковали на месте  разрушенного храма Казанской иконы Божией Матери 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 Поклонный крест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Инициатором и финансистом благого дела стала уроженка д.Ковали.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Ковали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2088232" cy="2886909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</TotalTime>
  <Words>387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«Комплексный подход к благоустройству территории как средство улучшения уровня жизни населения»</vt:lpstr>
      <vt:lpstr>Проблема Необходимость улучшения уровня жизни людей в сельском поселении в условиях дефицита местного бюджета.  Цель: разработать комплекс мер по благоустройству территории сельского поселения направленных на улучшение уровня жизни населения.      </vt:lpstr>
      <vt:lpstr>Пути и средства решения проблемы:        </vt:lpstr>
      <vt:lpstr>      </vt:lpstr>
      <vt:lpstr>         </vt:lpstr>
      <vt:lpstr>Установлены детская игровая и спортивные площадки         </vt:lpstr>
      <vt:lpstr>Экологические акции            </vt:lpstr>
      <vt:lpstr>Установлен шахтный колодец       </vt:lpstr>
      <vt:lpstr>Благоустроены памятные места и воинские захоронения            </vt:lpstr>
      <vt:lpstr>Ежегодные конкурсы  «Лучший домовладелец», «Лучший цветовод»        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«Комплексный подход к благоустройству территории как средство улучшения уровня жизни населения»</dc:title>
  <dc:creator>максим</dc:creator>
  <cp:lastModifiedBy>Lisovskaya Larisa Mikhailovna</cp:lastModifiedBy>
  <cp:revision>31</cp:revision>
  <dcterms:created xsi:type="dcterms:W3CDTF">2019-04-15T21:33:11Z</dcterms:created>
  <dcterms:modified xsi:type="dcterms:W3CDTF">2020-06-10T09:16:12Z</dcterms:modified>
</cp:coreProperties>
</file>