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diagrams/layout7.xml" ContentType="application/vnd.openxmlformats-officedocument.drawingml.diagramLayout+xml"/>
  <Override PartName="/ppt/diagrams/data8.xml" ContentType="application/vnd.openxmlformats-officedocument.drawingml.diagramData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4.xml" ContentType="application/vnd.openxmlformats-officedocument.drawingml.diagram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diagrams/data7.xml" ContentType="application/vnd.openxmlformats-officedocument.drawingml.diagramData+xml"/>
  <Default Extension="wdp" ContentType="image/vnd.ms-photo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data5.xml" ContentType="application/vnd.openxmlformats-officedocument.drawingml.diagramData+xml"/>
  <Override PartName="/ppt/diagrams/colors7.xml" ContentType="application/vnd.openxmlformats-officedocument.drawingml.diagramColors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rawing7.xml" ContentType="application/vnd.ms-office.drawingml.diagramDrawing+xml"/>
  <Override PartName="/ppt/diagrams/quickStyle8.xml" ContentType="application/vnd.openxmlformats-officedocument.drawingml.diagramStyl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rawing5.xml" ContentType="application/vnd.ms-office.drawingml.diagramDrawing+xml"/>
  <Override PartName="/ppt/diagrams/quickStyle6.xml" ContentType="application/vnd.openxmlformats-officedocument.drawingml.diagramStyle+xml"/>
  <Override PartName="/ppt/diagrams/quickStyle7.xml" ContentType="application/vnd.openxmlformats-officedocument.drawingml.diagramStyl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diagrams/quickStyle5.xml" ContentType="application/vnd.openxmlformats-officedocument.drawingml.diagramStyl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Override PartName="/ppt/diagrams/layout8.xml" ContentType="application/vnd.openxmlformats-officedocument.drawingml.diagramLayout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EF854"/>
    <a:srgbClr val="84FC2A"/>
    <a:srgbClr val="C4FE98"/>
    <a:srgbClr val="18D8C1"/>
    <a:srgbClr val="006600"/>
    <a:srgbClr val="008000"/>
    <a:srgbClr val="12DEFA"/>
    <a:srgbClr val="BEFEBC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2850" y="-9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iagrams/_rels/data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image" Target="../media/image3.jpeg"/></Relationships>
</file>

<file path=ppt/diagrams/_rels/data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jpeg"/><Relationship Id="rId3" Type="http://schemas.openxmlformats.org/officeDocument/2006/relationships/image" Target="../media/image7.jpeg"/><Relationship Id="rId7" Type="http://schemas.openxmlformats.org/officeDocument/2006/relationships/image" Target="../media/image9.jpeg"/><Relationship Id="rId2" Type="http://schemas.openxmlformats.org/officeDocument/2006/relationships/image" Target="../media/image6.jpeg"/><Relationship Id="rId1" Type="http://schemas.openxmlformats.org/officeDocument/2006/relationships/image" Target="../media/image5.jpeg"/><Relationship Id="rId6" Type="http://schemas.microsoft.com/office/2007/relationships/hdphoto" Target="../media/hdphoto2.wdp"/><Relationship Id="rId5" Type="http://schemas.openxmlformats.org/officeDocument/2006/relationships/image" Target="../media/image8.jpeg"/><Relationship Id="rId4" Type="http://schemas.microsoft.com/office/2007/relationships/hdphoto" Target="../media/hdphoto1.wdp"/></Relationships>
</file>

<file path=ppt/diagrams/_rels/drawing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image" Target="../media/image3.jpeg"/></Relationships>
</file>

<file path=ppt/diagrams/_rels/drawing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jpeg"/><Relationship Id="rId3" Type="http://schemas.openxmlformats.org/officeDocument/2006/relationships/image" Target="../media/image7.jpeg"/><Relationship Id="rId7" Type="http://schemas.openxmlformats.org/officeDocument/2006/relationships/image" Target="../media/image9.jpeg"/><Relationship Id="rId2" Type="http://schemas.openxmlformats.org/officeDocument/2006/relationships/image" Target="../media/image6.jpeg"/><Relationship Id="rId1" Type="http://schemas.openxmlformats.org/officeDocument/2006/relationships/image" Target="../media/image5.jpeg"/><Relationship Id="rId6" Type="http://schemas.microsoft.com/office/2007/relationships/hdphoto" Target="../media/hdphoto2.wdp"/><Relationship Id="rId5" Type="http://schemas.openxmlformats.org/officeDocument/2006/relationships/image" Target="../media/image8.jpeg"/><Relationship Id="rId4" Type="http://schemas.microsoft.com/office/2007/relationships/hdphoto" Target="../media/hdphoto1.wdp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3_1">
  <dgm:title val=""/>
  <dgm:desc val=""/>
  <dgm:catLst>
    <dgm:cat type="accent3" pri="11100"/>
  </dgm:catLst>
  <dgm:styleLbl name="node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3">
        <a:alpha val="4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3_1">
  <dgm:title val=""/>
  <dgm:desc val=""/>
  <dgm:catLst>
    <dgm:cat type="accent3" pri="11100"/>
  </dgm:catLst>
  <dgm:styleLbl name="node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3">
        <a:alpha val="4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3_1">
  <dgm:title val=""/>
  <dgm:desc val=""/>
  <dgm:catLst>
    <dgm:cat type="accent3" pri="11100"/>
  </dgm:catLst>
  <dgm:styleLbl name="node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3">
        <a:alpha val="4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3_1">
  <dgm:title val=""/>
  <dgm:desc val=""/>
  <dgm:catLst>
    <dgm:cat type="accent3" pri="11100"/>
  </dgm:catLst>
  <dgm:styleLbl name="node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3">
        <a:alpha val="4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F10A877-21B1-46D1-A1C0-E2BF2B16F9ED}" type="doc">
      <dgm:prSet loTypeId="urn:microsoft.com/office/officeart/2008/layout/PictureStrips" loCatId="list" qsTypeId="urn:microsoft.com/office/officeart/2005/8/quickstyle/simple3" qsCatId="simple" csTypeId="urn:microsoft.com/office/officeart/2005/8/colors/colorful5" csCatId="colorful" phldr="1"/>
      <dgm:spPr/>
      <dgm:t>
        <a:bodyPr/>
        <a:lstStyle/>
        <a:p>
          <a:endParaRPr lang="ru-RU"/>
        </a:p>
      </dgm:t>
    </dgm:pt>
    <dgm:pt modelId="{C6C41EAF-B8A7-46B3-B6B8-8DF4B495D552}">
      <dgm:prSet phldrT="[Текст]" custT="1"/>
      <dgm:spPr>
        <a:ln>
          <a:noFill/>
        </a:ln>
        <a:effectLst>
          <a:glow rad="228600">
            <a:schemeClr val="accent3">
              <a:satMod val="175000"/>
              <a:alpha val="40000"/>
            </a:schemeClr>
          </a:glow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pPr algn="just"/>
          <a:endParaRPr lang="ru-RU" sz="1200" dirty="0">
            <a:latin typeface="Times New Roman" pitchFamily="18" charset="0"/>
            <a:cs typeface="Times New Roman" pitchFamily="18" charset="0"/>
          </a:endParaRPr>
        </a:p>
        <a:p>
          <a:pPr algn="just"/>
          <a:endParaRPr lang="ru-RU" sz="1400" dirty="0" smtClean="0">
            <a:latin typeface="Times New Roman" pitchFamily="18" charset="0"/>
            <a:cs typeface="Times New Roman" pitchFamily="18" charset="0"/>
          </a:endParaRPr>
        </a:p>
        <a:p>
          <a:pPr algn="just"/>
          <a:r>
            <a:rPr lang="ru-RU" sz="1800" b="1" dirty="0" smtClean="0">
              <a:latin typeface="Times New Roman" pitchFamily="18" charset="0"/>
              <a:cs typeface="Times New Roman" pitchFamily="18" charset="0"/>
            </a:rPr>
            <a:t>необходимость </a:t>
          </a:r>
          <a:r>
            <a:rPr lang="ru-RU" sz="1800" b="1" dirty="0">
              <a:latin typeface="Times New Roman" pitchFamily="18" charset="0"/>
              <a:cs typeface="Times New Roman" pitchFamily="18" charset="0"/>
            </a:rPr>
            <a:t>введения должностей для осуществления полномочий Администрации муниципального района без увеличения расходов на оплату </a:t>
          </a:r>
          <a:r>
            <a:rPr lang="ru-RU" sz="1800" b="1" dirty="0" smtClean="0">
              <a:latin typeface="Times New Roman" pitchFamily="18" charset="0"/>
              <a:cs typeface="Times New Roman" pitchFamily="18" charset="0"/>
            </a:rPr>
            <a:t>труда</a:t>
          </a:r>
          <a:endParaRPr lang="ru-RU" sz="1800" b="1" dirty="0">
            <a:latin typeface="Times New Roman" pitchFamily="18" charset="0"/>
            <a:cs typeface="Times New Roman" pitchFamily="18" charset="0"/>
          </a:endParaRPr>
        </a:p>
      </dgm:t>
    </dgm:pt>
    <dgm:pt modelId="{5D272631-F6C3-42DD-A7DF-DE5ADF1DB404}" type="parTrans" cxnId="{FFD4E201-2E6A-4278-A649-2C7C72635D74}">
      <dgm:prSet/>
      <dgm:spPr/>
      <dgm:t>
        <a:bodyPr/>
        <a:lstStyle/>
        <a:p>
          <a:endParaRPr lang="ru-RU"/>
        </a:p>
      </dgm:t>
    </dgm:pt>
    <dgm:pt modelId="{A57BCB48-ED88-4B59-8A7B-5EE82F15D645}" type="sibTrans" cxnId="{FFD4E201-2E6A-4278-A649-2C7C72635D74}">
      <dgm:prSet/>
      <dgm:spPr/>
      <dgm:t>
        <a:bodyPr/>
        <a:lstStyle/>
        <a:p>
          <a:endParaRPr lang="ru-RU"/>
        </a:p>
      </dgm:t>
    </dgm:pt>
    <dgm:pt modelId="{AC0E39F7-A4C0-49AF-A293-0A714F574099}">
      <dgm:prSet phldrT="[Текст]" custT="1"/>
      <dgm:spPr>
        <a:ln>
          <a:noFill/>
        </a:ln>
        <a:effectLst>
          <a:glow rad="228600">
            <a:schemeClr val="accent3">
              <a:satMod val="175000"/>
              <a:alpha val="40000"/>
            </a:schemeClr>
          </a:glow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pPr algn="just"/>
          <a:r>
            <a:rPr lang="ru-RU" sz="1600" b="1" dirty="0">
              <a:latin typeface="Times New Roman" pitchFamily="18" charset="0"/>
              <a:cs typeface="Times New Roman" pitchFamily="18" charset="0"/>
            </a:rPr>
            <a:t>невозможность эффективного осуществления  кадрового делопроизводства, соблюдения трудового законодательства, законодательства о  муниципальной службе, противодействии коррупции,  персональных данных, информационных технологиях в  условиях делегирования полномочий работодателя руководителям структурных подразделений, наделенных правами юридического </a:t>
          </a:r>
          <a:r>
            <a:rPr lang="ru-RU" sz="1600" b="1" dirty="0" smtClean="0">
              <a:latin typeface="Times New Roman" pitchFamily="18" charset="0"/>
              <a:cs typeface="Times New Roman" pitchFamily="18" charset="0"/>
            </a:rPr>
            <a:t>лица</a:t>
          </a:r>
          <a:endParaRPr lang="ru-RU" sz="1600" b="1" dirty="0">
            <a:latin typeface="Times New Roman" pitchFamily="18" charset="0"/>
            <a:cs typeface="Times New Roman" pitchFamily="18" charset="0"/>
          </a:endParaRPr>
        </a:p>
      </dgm:t>
    </dgm:pt>
    <dgm:pt modelId="{D80F42CB-B6E6-470E-8F7F-C79D23190B1F}" type="parTrans" cxnId="{79AF11D9-7363-4C37-8B62-E94CEB5AEAC9}">
      <dgm:prSet/>
      <dgm:spPr/>
      <dgm:t>
        <a:bodyPr/>
        <a:lstStyle/>
        <a:p>
          <a:endParaRPr lang="ru-RU"/>
        </a:p>
      </dgm:t>
    </dgm:pt>
    <dgm:pt modelId="{5CE41EC1-75B4-4403-BD5C-0977F6A9A3C5}" type="sibTrans" cxnId="{79AF11D9-7363-4C37-8B62-E94CEB5AEAC9}">
      <dgm:prSet/>
      <dgm:spPr/>
      <dgm:t>
        <a:bodyPr/>
        <a:lstStyle/>
        <a:p>
          <a:endParaRPr lang="ru-RU"/>
        </a:p>
      </dgm:t>
    </dgm:pt>
    <dgm:pt modelId="{E909C862-5CAA-4948-85C2-80614B0E1D88}">
      <dgm:prSet custT="1"/>
      <dgm:spPr>
        <a:ln>
          <a:noFill/>
        </a:ln>
        <a:effectLst>
          <a:glow rad="228600">
            <a:schemeClr val="accent3">
              <a:satMod val="175000"/>
              <a:alpha val="40000"/>
            </a:schemeClr>
          </a:glow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pPr algn="l"/>
          <a:endParaRPr lang="ru-RU" sz="1800" b="1" dirty="0"/>
        </a:p>
      </dgm:t>
    </dgm:pt>
    <dgm:pt modelId="{563B5175-DDCB-475A-A0AF-8667EBBE3220}" type="parTrans" cxnId="{402198AD-1B4D-47BA-8DDC-8F8CDE20229B}">
      <dgm:prSet/>
      <dgm:spPr/>
      <dgm:t>
        <a:bodyPr/>
        <a:lstStyle/>
        <a:p>
          <a:endParaRPr lang="ru-RU"/>
        </a:p>
      </dgm:t>
    </dgm:pt>
    <dgm:pt modelId="{466DEC2E-914B-4D90-8ABF-F8CFBA8ACAAD}" type="sibTrans" cxnId="{402198AD-1B4D-47BA-8DDC-8F8CDE20229B}">
      <dgm:prSet/>
      <dgm:spPr/>
      <dgm:t>
        <a:bodyPr/>
        <a:lstStyle/>
        <a:p>
          <a:endParaRPr lang="ru-RU"/>
        </a:p>
      </dgm:t>
    </dgm:pt>
    <dgm:pt modelId="{19FBD2DB-A469-4713-99FD-2256598287F4}" type="pres">
      <dgm:prSet presAssocID="{4F10A877-21B1-46D1-A1C0-E2BF2B16F9ED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48A3D158-4182-4D15-81E2-22F6533E875D}" type="pres">
      <dgm:prSet presAssocID="{C6C41EAF-B8A7-46B3-B6B8-8DF4B495D552}" presName="composite" presStyleCnt="0"/>
      <dgm:spPr/>
      <dgm:t>
        <a:bodyPr/>
        <a:lstStyle/>
        <a:p>
          <a:endParaRPr lang="ru-RU"/>
        </a:p>
      </dgm:t>
    </dgm:pt>
    <dgm:pt modelId="{9061DAD3-CE1C-4423-80E9-12C0DC703C39}" type="pres">
      <dgm:prSet presAssocID="{C6C41EAF-B8A7-46B3-B6B8-8DF4B495D552}" presName="rect1" presStyleLbl="trAlignAcc1" presStyleIdx="0" presStyleCnt="2" custScaleX="115142" custLinFactNeighborX="33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90B994B-C356-46ED-B528-EAB5353A1D7C}" type="pres">
      <dgm:prSet presAssocID="{C6C41EAF-B8A7-46B3-B6B8-8DF4B495D552}" presName="rect2" presStyleLbl="fgImgPlace1" presStyleIdx="0" presStyleCnt="2" custLinFactNeighborX="-44691" custLinFactNeighborY="-1841"/>
      <dgm:spPr>
        <a:blipFill>
          <a:blip xmlns:r="http://schemas.openxmlformats.org/officeDocument/2006/relationships" r:embed="rId1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 l="-18000" r="-18000"/>
          </a:stretch>
        </a:blipFill>
      </dgm:spPr>
      <dgm:t>
        <a:bodyPr/>
        <a:lstStyle/>
        <a:p>
          <a:endParaRPr lang="ru-RU"/>
        </a:p>
      </dgm:t>
    </dgm:pt>
    <dgm:pt modelId="{8870B440-A46A-4566-8CFA-FED9126A1AF1}" type="pres">
      <dgm:prSet presAssocID="{A57BCB48-ED88-4B59-8A7B-5EE82F15D645}" presName="sibTrans" presStyleCnt="0"/>
      <dgm:spPr/>
      <dgm:t>
        <a:bodyPr/>
        <a:lstStyle/>
        <a:p>
          <a:endParaRPr lang="ru-RU"/>
        </a:p>
      </dgm:t>
    </dgm:pt>
    <dgm:pt modelId="{CE0A5525-DBAC-4212-A612-B667703B9F95}" type="pres">
      <dgm:prSet presAssocID="{AC0E39F7-A4C0-49AF-A293-0A714F574099}" presName="composite" presStyleCnt="0"/>
      <dgm:spPr/>
      <dgm:t>
        <a:bodyPr/>
        <a:lstStyle/>
        <a:p>
          <a:endParaRPr lang="ru-RU"/>
        </a:p>
      </dgm:t>
    </dgm:pt>
    <dgm:pt modelId="{FA72DA5F-877A-4ABF-9B2F-22A9CE2BBB3C}" type="pres">
      <dgm:prSet presAssocID="{AC0E39F7-A4C0-49AF-A293-0A714F574099}" presName="rect1" presStyleLbl="trAlignAcc1" presStyleIdx="1" presStyleCnt="2" custScaleX="11585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67E96B9-5E4C-4468-9FD2-B831F78A4453}" type="pres">
      <dgm:prSet presAssocID="{AC0E39F7-A4C0-49AF-A293-0A714F574099}" presName="rect2" presStyleLbl="fgImgPlace1" presStyleIdx="1" presStyleCnt="2" custLinFactNeighborX="-44691" custLinFactNeighborY="-9308"/>
      <dgm:spPr>
        <a:blipFill>
          <a:blip xmlns:r="http://schemas.openxmlformats.org/officeDocument/2006/relationships"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 l="-8000" r="-8000"/>
          </a:stretch>
        </a:blipFill>
      </dgm:spPr>
      <dgm:t>
        <a:bodyPr/>
        <a:lstStyle/>
        <a:p>
          <a:endParaRPr lang="ru-RU"/>
        </a:p>
      </dgm:t>
    </dgm:pt>
  </dgm:ptLst>
  <dgm:cxnLst>
    <dgm:cxn modelId="{04F3DC23-1529-4A1B-AE12-F9B2406DE1CD}" type="presOf" srcId="{4F10A877-21B1-46D1-A1C0-E2BF2B16F9ED}" destId="{19FBD2DB-A469-4713-99FD-2256598287F4}" srcOrd="0" destOrd="0" presId="urn:microsoft.com/office/officeart/2008/layout/PictureStrips"/>
    <dgm:cxn modelId="{FAA82B35-B587-4ED0-87D0-7AA4268D41C0}" type="presOf" srcId="{C6C41EAF-B8A7-46B3-B6B8-8DF4B495D552}" destId="{9061DAD3-CE1C-4423-80E9-12C0DC703C39}" srcOrd="0" destOrd="0" presId="urn:microsoft.com/office/officeart/2008/layout/PictureStrips"/>
    <dgm:cxn modelId="{79AF11D9-7363-4C37-8B62-E94CEB5AEAC9}" srcId="{4F10A877-21B1-46D1-A1C0-E2BF2B16F9ED}" destId="{AC0E39F7-A4C0-49AF-A293-0A714F574099}" srcOrd="1" destOrd="0" parTransId="{D80F42CB-B6E6-470E-8F7F-C79D23190B1F}" sibTransId="{5CE41EC1-75B4-4403-BD5C-0977F6A9A3C5}"/>
    <dgm:cxn modelId="{2AF2ED1E-3F89-45C8-A9B6-D86EE63D4C49}" type="presOf" srcId="{AC0E39F7-A4C0-49AF-A293-0A714F574099}" destId="{FA72DA5F-877A-4ABF-9B2F-22A9CE2BBB3C}" srcOrd="0" destOrd="0" presId="urn:microsoft.com/office/officeart/2008/layout/PictureStrips"/>
    <dgm:cxn modelId="{402198AD-1B4D-47BA-8DDC-8F8CDE20229B}" srcId="{C6C41EAF-B8A7-46B3-B6B8-8DF4B495D552}" destId="{E909C862-5CAA-4948-85C2-80614B0E1D88}" srcOrd="0" destOrd="0" parTransId="{563B5175-DDCB-475A-A0AF-8667EBBE3220}" sibTransId="{466DEC2E-914B-4D90-8ABF-F8CFBA8ACAAD}"/>
    <dgm:cxn modelId="{2CBE6A45-C37B-4C77-BD00-1B9685193D90}" type="presOf" srcId="{E909C862-5CAA-4948-85C2-80614B0E1D88}" destId="{9061DAD3-CE1C-4423-80E9-12C0DC703C39}" srcOrd="0" destOrd="1" presId="urn:microsoft.com/office/officeart/2008/layout/PictureStrips"/>
    <dgm:cxn modelId="{FFD4E201-2E6A-4278-A649-2C7C72635D74}" srcId="{4F10A877-21B1-46D1-A1C0-E2BF2B16F9ED}" destId="{C6C41EAF-B8A7-46B3-B6B8-8DF4B495D552}" srcOrd="0" destOrd="0" parTransId="{5D272631-F6C3-42DD-A7DF-DE5ADF1DB404}" sibTransId="{A57BCB48-ED88-4B59-8A7B-5EE82F15D645}"/>
    <dgm:cxn modelId="{F6D20641-1BA6-40B5-A72F-23AAE777F132}" type="presParOf" srcId="{19FBD2DB-A469-4713-99FD-2256598287F4}" destId="{48A3D158-4182-4D15-81E2-22F6533E875D}" srcOrd="0" destOrd="0" presId="urn:microsoft.com/office/officeart/2008/layout/PictureStrips"/>
    <dgm:cxn modelId="{27558D22-5ED1-45DD-96A4-9FEA13DFC459}" type="presParOf" srcId="{48A3D158-4182-4D15-81E2-22F6533E875D}" destId="{9061DAD3-CE1C-4423-80E9-12C0DC703C39}" srcOrd="0" destOrd="0" presId="urn:microsoft.com/office/officeart/2008/layout/PictureStrips"/>
    <dgm:cxn modelId="{DF2FB126-12B1-4D1E-864B-A9C2F503E9BB}" type="presParOf" srcId="{48A3D158-4182-4D15-81E2-22F6533E875D}" destId="{D90B994B-C356-46ED-B528-EAB5353A1D7C}" srcOrd="1" destOrd="0" presId="urn:microsoft.com/office/officeart/2008/layout/PictureStrips"/>
    <dgm:cxn modelId="{63247205-6FF5-4258-83B8-6D9B1C505AB1}" type="presParOf" srcId="{19FBD2DB-A469-4713-99FD-2256598287F4}" destId="{8870B440-A46A-4566-8CFA-FED9126A1AF1}" srcOrd="1" destOrd="0" presId="urn:microsoft.com/office/officeart/2008/layout/PictureStrips"/>
    <dgm:cxn modelId="{075EC2DB-319C-40E5-BD1F-EAEFFDC18FA4}" type="presParOf" srcId="{19FBD2DB-A469-4713-99FD-2256598287F4}" destId="{CE0A5525-DBAC-4212-A612-B667703B9F95}" srcOrd="2" destOrd="0" presId="urn:microsoft.com/office/officeart/2008/layout/PictureStrips"/>
    <dgm:cxn modelId="{BE022C87-FA03-4471-A928-AD215CCCCE95}" type="presParOf" srcId="{CE0A5525-DBAC-4212-A612-B667703B9F95}" destId="{FA72DA5F-877A-4ABF-9B2F-22A9CE2BBB3C}" srcOrd="0" destOrd="0" presId="urn:microsoft.com/office/officeart/2008/layout/PictureStrips"/>
    <dgm:cxn modelId="{377E6F45-C233-4E5B-913D-0D116716F766}" type="presParOf" srcId="{CE0A5525-DBAC-4212-A612-B667703B9F95}" destId="{C67E96B9-5E4C-4468-9FD2-B831F78A4453}" srcOrd="1" destOrd="0" presId="urn:microsoft.com/office/officeart/2008/layout/PictureStrips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A992159-872F-452B-930E-57DD861B8C02}" type="doc">
      <dgm:prSet loTypeId="urn:microsoft.com/office/officeart/2005/8/layout/vList5" loCatId="list" qsTypeId="urn:microsoft.com/office/officeart/2005/8/quickstyle/simple5" qsCatId="simple" csTypeId="urn:microsoft.com/office/officeart/2005/8/colors/accent2_1" csCatId="accent2" phldr="1"/>
      <dgm:spPr/>
      <dgm:t>
        <a:bodyPr/>
        <a:lstStyle/>
        <a:p>
          <a:endParaRPr lang="ru-RU"/>
        </a:p>
      </dgm:t>
    </dgm:pt>
    <dgm:pt modelId="{CE254D24-FA2F-4522-8E7C-2458841297D2}">
      <dgm:prSet phldrT="[Текст]"/>
      <dgm:spPr/>
      <dgm:t>
        <a:bodyPr/>
        <a:lstStyle/>
        <a:p>
          <a:r>
            <a:rPr lang="ru-RU" smtClean="0">
              <a:latin typeface="Times New Roman" pitchFamily="18" charset="0"/>
              <a:cs typeface="Times New Roman" pitchFamily="18" charset="0"/>
            </a:rPr>
            <a:t>высокого уровня</a:t>
          </a:r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FD8D8FF4-01C8-4998-91FC-B0AC1DBDA947}" type="parTrans" cxnId="{C9E95CA4-D27D-473C-B9A0-AAD1413DE521}">
      <dgm:prSet/>
      <dgm:spPr/>
      <dgm:t>
        <a:bodyPr/>
        <a:lstStyle/>
        <a:p>
          <a:endParaRPr lang="ru-RU"/>
        </a:p>
      </dgm:t>
    </dgm:pt>
    <dgm:pt modelId="{0D059A52-00B7-4CCE-BC32-463AC7E39FAB}" type="sibTrans" cxnId="{C9E95CA4-D27D-473C-B9A0-AAD1413DE521}">
      <dgm:prSet/>
      <dgm:spPr/>
      <dgm:t>
        <a:bodyPr/>
        <a:lstStyle/>
        <a:p>
          <a:endParaRPr lang="ru-RU"/>
        </a:p>
      </dgm:t>
    </dgm:pt>
    <dgm:pt modelId="{187010C6-45E1-4A11-BF06-7B887F1972CF}">
      <dgm:prSet phldrT="[Текст]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dirty="0" smtClean="0">
              <a:latin typeface="Times New Roman" pitchFamily="18" charset="0"/>
              <a:cs typeface="Times New Roman" pitchFamily="18" charset="0"/>
            </a:rPr>
            <a:t>сопротивление руководителей 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структурных подразделений Администрации, наделенных правами юридического лица, созданию ЕКС;</a:t>
          </a:r>
        </a:p>
      </dgm:t>
    </dgm:pt>
    <dgm:pt modelId="{5B7DCB4A-221F-45C3-8F18-8E1AA0D4E2A8}" type="parTrans" cxnId="{B22D9FCB-1148-4B77-8546-0A63A79AC56F}">
      <dgm:prSet/>
      <dgm:spPr/>
      <dgm:t>
        <a:bodyPr/>
        <a:lstStyle/>
        <a:p>
          <a:endParaRPr lang="ru-RU"/>
        </a:p>
      </dgm:t>
    </dgm:pt>
    <dgm:pt modelId="{58E6C0BA-7924-463C-90BD-B9E66A95937E}" type="sibTrans" cxnId="{B22D9FCB-1148-4B77-8546-0A63A79AC56F}">
      <dgm:prSet/>
      <dgm:spPr/>
      <dgm:t>
        <a:bodyPr/>
        <a:lstStyle/>
        <a:p>
          <a:endParaRPr lang="ru-RU"/>
        </a:p>
      </dgm:t>
    </dgm:pt>
    <dgm:pt modelId="{A32417FB-D055-456B-98EB-EF707D7A0CD0}">
      <dgm:prSet phldrT="[Текст]"/>
      <dgm:spPr/>
      <dgm:t>
        <a:bodyPr/>
        <a:lstStyle/>
        <a:p>
          <a:r>
            <a:rPr lang="ru-RU" smtClean="0">
              <a:latin typeface="Times New Roman" pitchFamily="18" charset="0"/>
              <a:cs typeface="Times New Roman" pitchFamily="18" charset="0"/>
            </a:rPr>
            <a:t>среднего уровня</a:t>
          </a:r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91B4279E-CC8B-46FC-A7E0-60409BA8247D}" type="parTrans" cxnId="{3E27144D-70DA-432C-B8C2-26FCDBA0D13D}">
      <dgm:prSet/>
      <dgm:spPr/>
      <dgm:t>
        <a:bodyPr/>
        <a:lstStyle/>
        <a:p>
          <a:endParaRPr lang="ru-RU"/>
        </a:p>
      </dgm:t>
    </dgm:pt>
    <dgm:pt modelId="{E597603E-CF63-473D-9B35-A37949E90540}" type="sibTrans" cxnId="{3E27144D-70DA-432C-B8C2-26FCDBA0D13D}">
      <dgm:prSet/>
      <dgm:spPr/>
      <dgm:t>
        <a:bodyPr/>
        <a:lstStyle/>
        <a:p>
          <a:endParaRPr lang="ru-RU"/>
        </a:p>
      </dgm:t>
    </dgm:pt>
    <dgm:pt modelId="{5A02CCCE-C895-41F3-AE38-0FBE67293952}">
      <dgm:prSet phldrT="[Текст]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dirty="0">
              <a:latin typeface="Times New Roman" pitchFamily="18" charset="0"/>
              <a:cs typeface="Times New Roman" pitchFamily="18" charset="0"/>
            </a:rPr>
            <a:t>увеличение нагрузки на специалистов Отдела по оргработе, муниципальной службе и кадрам Администрации;</a:t>
          </a:r>
        </a:p>
      </dgm:t>
    </dgm:pt>
    <dgm:pt modelId="{61300D06-13D6-473D-8519-D356A308DB67}" type="parTrans" cxnId="{AA8E6D67-89CF-4C87-967E-84029E0EFAB2}">
      <dgm:prSet/>
      <dgm:spPr/>
      <dgm:t>
        <a:bodyPr/>
        <a:lstStyle/>
        <a:p>
          <a:endParaRPr lang="ru-RU"/>
        </a:p>
      </dgm:t>
    </dgm:pt>
    <dgm:pt modelId="{98FA0C4F-6D0B-4BE7-9BEB-AA6086D39A2E}" type="sibTrans" cxnId="{AA8E6D67-89CF-4C87-967E-84029E0EFAB2}">
      <dgm:prSet/>
      <dgm:spPr/>
      <dgm:t>
        <a:bodyPr/>
        <a:lstStyle/>
        <a:p>
          <a:endParaRPr lang="ru-RU"/>
        </a:p>
      </dgm:t>
    </dgm:pt>
    <dgm:pt modelId="{AFD4CB0A-BEF1-4D8F-950E-185CE10D5EB6}">
      <dgm:prSet phldrT="[Текст]"/>
      <dgm:spPr/>
      <dgm:t>
        <a:bodyPr/>
        <a:lstStyle/>
        <a:p>
          <a:r>
            <a:rPr lang="ru-RU" smtClean="0">
              <a:latin typeface="Times New Roman" pitchFamily="18" charset="0"/>
              <a:cs typeface="Times New Roman" pitchFamily="18" charset="0"/>
            </a:rPr>
            <a:t>низкого уровня</a:t>
          </a:r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C508484D-82A5-4F71-AF0E-177D8458FE4C}" type="parTrans" cxnId="{D31E8016-5739-43B9-80BB-5870FB37C9CF}">
      <dgm:prSet/>
      <dgm:spPr/>
      <dgm:t>
        <a:bodyPr/>
        <a:lstStyle/>
        <a:p>
          <a:endParaRPr lang="ru-RU"/>
        </a:p>
      </dgm:t>
    </dgm:pt>
    <dgm:pt modelId="{D27AD3D5-32B5-4369-A573-D047123B885D}" type="sibTrans" cxnId="{D31E8016-5739-43B9-80BB-5870FB37C9CF}">
      <dgm:prSet/>
      <dgm:spPr/>
      <dgm:t>
        <a:bodyPr/>
        <a:lstStyle/>
        <a:p>
          <a:endParaRPr lang="ru-RU"/>
        </a:p>
      </dgm:t>
    </dgm:pt>
    <dgm:pt modelId="{5BEDCEF1-C362-4FC1-8F7F-4A341A7A1E47}">
      <dgm:prSet phldrT="[Текст]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dirty="0">
              <a:latin typeface="Times New Roman" pitchFamily="18" charset="0"/>
              <a:cs typeface="Times New Roman" pitchFamily="18" charset="0"/>
            </a:rPr>
            <a:t>потеря работников, отказавшихся от изменения функционала или нагрузки. </a:t>
          </a:r>
        </a:p>
      </dgm:t>
    </dgm:pt>
    <dgm:pt modelId="{5DD45E6C-1428-4891-AB50-76CBA2082F5F}" type="parTrans" cxnId="{A8EAA49B-36A1-4CEB-866F-F75C37BC4F2F}">
      <dgm:prSet/>
      <dgm:spPr/>
      <dgm:t>
        <a:bodyPr/>
        <a:lstStyle/>
        <a:p>
          <a:endParaRPr lang="ru-RU"/>
        </a:p>
      </dgm:t>
    </dgm:pt>
    <dgm:pt modelId="{330F4D70-8FCF-427C-888B-534EACE663EB}" type="sibTrans" cxnId="{A8EAA49B-36A1-4CEB-866F-F75C37BC4F2F}">
      <dgm:prSet/>
      <dgm:spPr/>
      <dgm:t>
        <a:bodyPr/>
        <a:lstStyle/>
        <a:p>
          <a:endParaRPr lang="ru-RU"/>
        </a:p>
      </dgm:t>
    </dgm:pt>
    <dgm:pt modelId="{44AF301A-CFEB-4663-8B9F-3817F7AF1987}" type="pres">
      <dgm:prSet presAssocID="{8A992159-872F-452B-930E-57DD861B8C02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51863903-1EF6-4BCD-8596-932C703D3597}" type="pres">
      <dgm:prSet presAssocID="{CE254D24-FA2F-4522-8E7C-2458841297D2}" presName="linNode" presStyleCnt="0"/>
      <dgm:spPr/>
      <dgm:t>
        <a:bodyPr/>
        <a:lstStyle/>
        <a:p>
          <a:endParaRPr lang="ru-RU"/>
        </a:p>
      </dgm:t>
    </dgm:pt>
    <dgm:pt modelId="{9D0FA8A1-467D-48C6-97E8-A1F42B8E833A}" type="pres">
      <dgm:prSet presAssocID="{CE254D24-FA2F-4522-8E7C-2458841297D2}" presName="parentText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F2C13E6-47DD-4A41-BABF-FBBD92186E71}" type="pres">
      <dgm:prSet presAssocID="{CE254D24-FA2F-4522-8E7C-2458841297D2}" presName="descendantText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22CBC56-639D-4744-A811-4E96D8BD46E7}" type="pres">
      <dgm:prSet presAssocID="{0D059A52-00B7-4CCE-BC32-463AC7E39FAB}" presName="sp" presStyleCnt="0"/>
      <dgm:spPr/>
      <dgm:t>
        <a:bodyPr/>
        <a:lstStyle/>
        <a:p>
          <a:endParaRPr lang="ru-RU"/>
        </a:p>
      </dgm:t>
    </dgm:pt>
    <dgm:pt modelId="{B7B14614-0CA2-4901-B2B5-A20CDD479ECF}" type="pres">
      <dgm:prSet presAssocID="{A32417FB-D055-456B-98EB-EF707D7A0CD0}" presName="linNode" presStyleCnt="0"/>
      <dgm:spPr/>
      <dgm:t>
        <a:bodyPr/>
        <a:lstStyle/>
        <a:p>
          <a:endParaRPr lang="ru-RU"/>
        </a:p>
      </dgm:t>
    </dgm:pt>
    <dgm:pt modelId="{42614FDF-145D-4C9F-8B7E-92479E1F12FA}" type="pres">
      <dgm:prSet presAssocID="{A32417FB-D055-456B-98EB-EF707D7A0CD0}" presName="parentText" presStyleLbl="node1" presStyleIdx="1" presStyleCnt="3" custLinFactNeighborY="134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B57191F-9B7A-4CA7-9104-3C922786F2BB}" type="pres">
      <dgm:prSet presAssocID="{A32417FB-D055-456B-98EB-EF707D7A0CD0}" presName="descendantText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55559A6-CC10-4BDB-B228-5FA81B0D2E71}" type="pres">
      <dgm:prSet presAssocID="{E597603E-CF63-473D-9B35-A37949E90540}" presName="sp" presStyleCnt="0"/>
      <dgm:spPr/>
      <dgm:t>
        <a:bodyPr/>
        <a:lstStyle/>
        <a:p>
          <a:endParaRPr lang="ru-RU"/>
        </a:p>
      </dgm:t>
    </dgm:pt>
    <dgm:pt modelId="{F383E1F8-9D64-45DD-B52C-2D0300418330}" type="pres">
      <dgm:prSet presAssocID="{AFD4CB0A-BEF1-4D8F-950E-185CE10D5EB6}" presName="linNode" presStyleCnt="0"/>
      <dgm:spPr/>
      <dgm:t>
        <a:bodyPr/>
        <a:lstStyle/>
        <a:p>
          <a:endParaRPr lang="ru-RU"/>
        </a:p>
      </dgm:t>
    </dgm:pt>
    <dgm:pt modelId="{F16E4CA3-F82B-4D24-9302-2C34933E9EDA}" type="pres">
      <dgm:prSet presAssocID="{AFD4CB0A-BEF1-4D8F-950E-185CE10D5EB6}" presName="parentText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52B0061-66CF-4C45-9A6E-9BB6B2E5F67B}" type="pres">
      <dgm:prSet presAssocID="{AFD4CB0A-BEF1-4D8F-950E-185CE10D5EB6}" presName="descendantText" presStyleLbl="alignAccFollowNode1" presStyleIdx="2" presStyleCnt="3" custLinFactNeighborY="-83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3E27144D-70DA-432C-B8C2-26FCDBA0D13D}" srcId="{8A992159-872F-452B-930E-57DD861B8C02}" destId="{A32417FB-D055-456B-98EB-EF707D7A0CD0}" srcOrd="1" destOrd="0" parTransId="{91B4279E-CC8B-46FC-A7E0-60409BA8247D}" sibTransId="{E597603E-CF63-473D-9B35-A37949E90540}"/>
    <dgm:cxn modelId="{7C33595A-35CD-46E7-BA27-9C8FC880C267}" type="presOf" srcId="{8A992159-872F-452B-930E-57DD861B8C02}" destId="{44AF301A-CFEB-4663-8B9F-3817F7AF1987}" srcOrd="0" destOrd="0" presId="urn:microsoft.com/office/officeart/2005/8/layout/vList5"/>
    <dgm:cxn modelId="{D31E8016-5739-43B9-80BB-5870FB37C9CF}" srcId="{8A992159-872F-452B-930E-57DD861B8C02}" destId="{AFD4CB0A-BEF1-4D8F-950E-185CE10D5EB6}" srcOrd="2" destOrd="0" parTransId="{C508484D-82A5-4F71-AF0E-177D8458FE4C}" sibTransId="{D27AD3D5-32B5-4369-A573-D047123B885D}"/>
    <dgm:cxn modelId="{B22D9FCB-1148-4B77-8546-0A63A79AC56F}" srcId="{CE254D24-FA2F-4522-8E7C-2458841297D2}" destId="{187010C6-45E1-4A11-BF06-7B887F1972CF}" srcOrd="0" destOrd="0" parTransId="{5B7DCB4A-221F-45C3-8F18-8E1AA0D4E2A8}" sibTransId="{58E6C0BA-7924-463C-90BD-B9E66A95937E}"/>
    <dgm:cxn modelId="{C9E95CA4-D27D-473C-B9A0-AAD1413DE521}" srcId="{8A992159-872F-452B-930E-57DD861B8C02}" destId="{CE254D24-FA2F-4522-8E7C-2458841297D2}" srcOrd="0" destOrd="0" parTransId="{FD8D8FF4-01C8-4998-91FC-B0AC1DBDA947}" sibTransId="{0D059A52-00B7-4CCE-BC32-463AC7E39FAB}"/>
    <dgm:cxn modelId="{049EEE83-A6F8-489F-86FA-5D19A288BD7C}" type="presOf" srcId="{187010C6-45E1-4A11-BF06-7B887F1972CF}" destId="{4F2C13E6-47DD-4A41-BABF-FBBD92186E71}" srcOrd="0" destOrd="0" presId="urn:microsoft.com/office/officeart/2005/8/layout/vList5"/>
    <dgm:cxn modelId="{3CA3BB2A-203A-4045-8E5B-24281C0B64A7}" type="presOf" srcId="{CE254D24-FA2F-4522-8E7C-2458841297D2}" destId="{9D0FA8A1-467D-48C6-97E8-A1F42B8E833A}" srcOrd="0" destOrd="0" presId="urn:microsoft.com/office/officeart/2005/8/layout/vList5"/>
    <dgm:cxn modelId="{820446D4-1E8E-46AD-A492-B0F337D08857}" type="presOf" srcId="{A32417FB-D055-456B-98EB-EF707D7A0CD0}" destId="{42614FDF-145D-4C9F-8B7E-92479E1F12FA}" srcOrd="0" destOrd="0" presId="urn:microsoft.com/office/officeart/2005/8/layout/vList5"/>
    <dgm:cxn modelId="{64E70577-97F4-472F-91FB-6B53BAF81447}" type="presOf" srcId="{5A02CCCE-C895-41F3-AE38-0FBE67293952}" destId="{1B57191F-9B7A-4CA7-9104-3C922786F2BB}" srcOrd="0" destOrd="0" presId="urn:microsoft.com/office/officeart/2005/8/layout/vList5"/>
    <dgm:cxn modelId="{C560CDD4-3DEE-4D29-912E-C5085A899787}" type="presOf" srcId="{AFD4CB0A-BEF1-4D8F-950E-185CE10D5EB6}" destId="{F16E4CA3-F82B-4D24-9302-2C34933E9EDA}" srcOrd="0" destOrd="0" presId="urn:microsoft.com/office/officeart/2005/8/layout/vList5"/>
    <dgm:cxn modelId="{AA8E6D67-89CF-4C87-967E-84029E0EFAB2}" srcId="{A32417FB-D055-456B-98EB-EF707D7A0CD0}" destId="{5A02CCCE-C895-41F3-AE38-0FBE67293952}" srcOrd="0" destOrd="0" parTransId="{61300D06-13D6-473D-8519-D356A308DB67}" sibTransId="{98FA0C4F-6D0B-4BE7-9BEB-AA6086D39A2E}"/>
    <dgm:cxn modelId="{146A487F-6685-49DD-9230-18BEEBC70236}" type="presOf" srcId="{5BEDCEF1-C362-4FC1-8F7F-4A341A7A1E47}" destId="{D52B0061-66CF-4C45-9A6E-9BB6B2E5F67B}" srcOrd="0" destOrd="0" presId="urn:microsoft.com/office/officeart/2005/8/layout/vList5"/>
    <dgm:cxn modelId="{A8EAA49B-36A1-4CEB-866F-F75C37BC4F2F}" srcId="{AFD4CB0A-BEF1-4D8F-950E-185CE10D5EB6}" destId="{5BEDCEF1-C362-4FC1-8F7F-4A341A7A1E47}" srcOrd="0" destOrd="0" parTransId="{5DD45E6C-1428-4891-AB50-76CBA2082F5F}" sibTransId="{330F4D70-8FCF-427C-888B-534EACE663EB}"/>
    <dgm:cxn modelId="{D8652C2F-C405-41A1-A8CD-8595C86E94B6}" type="presParOf" srcId="{44AF301A-CFEB-4663-8B9F-3817F7AF1987}" destId="{51863903-1EF6-4BCD-8596-932C703D3597}" srcOrd="0" destOrd="0" presId="urn:microsoft.com/office/officeart/2005/8/layout/vList5"/>
    <dgm:cxn modelId="{455D55A9-36C5-41D4-8789-7E4CF26F2B52}" type="presParOf" srcId="{51863903-1EF6-4BCD-8596-932C703D3597}" destId="{9D0FA8A1-467D-48C6-97E8-A1F42B8E833A}" srcOrd="0" destOrd="0" presId="urn:microsoft.com/office/officeart/2005/8/layout/vList5"/>
    <dgm:cxn modelId="{500EA0C5-A357-4537-9FE2-7A80B3A28CA2}" type="presParOf" srcId="{51863903-1EF6-4BCD-8596-932C703D3597}" destId="{4F2C13E6-47DD-4A41-BABF-FBBD92186E71}" srcOrd="1" destOrd="0" presId="urn:microsoft.com/office/officeart/2005/8/layout/vList5"/>
    <dgm:cxn modelId="{8D3036BE-6C9E-4084-BE4F-8D0DD52B2A65}" type="presParOf" srcId="{44AF301A-CFEB-4663-8B9F-3817F7AF1987}" destId="{822CBC56-639D-4744-A811-4E96D8BD46E7}" srcOrd="1" destOrd="0" presId="urn:microsoft.com/office/officeart/2005/8/layout/vList5"/>
    <dgm:cxn modelId="{A562EB51-F8FD-4AD0-96AD-54FDBDEE4CB7}" type="presParOf" srcId="{44AF301A-CFEB-4663-8B9F-3817F7AF1987}" destId="{B7B14614-0CA2-4901-B2B5-A20CDD479ECF}" srcOrd="2" destOrd="0" presId="urn:microsoft.com/office/officeart/2005/8/layout/vList5"/>
    <dgm:cxn modelId="{1A41A7F1-FF00-4E8B-B973-C140984CF5AA}" type="presParOf" srcId="{B7B14614-0CA2-4901-B2B5-A20CDD479ECF}" destId="{42614FDF-145D-4C9F-8B7E-92479E1F12FA}" srcOrd="0" destOrd="0" presId="urn:microsoft.com/office/officeart/2005/8/layout/vList5"/>
    <dgm:cxn modelId="{030F7079-A7E4-4248-89BE-F3FEF8E065E8}" type="presParOf" srcId="{B7B14614-0CA2-4901-B2B5-A20CDD479ECF}" destId="{1B57191F-9B7A-4CA7-9104-3C922786F2BB}" srcOrd="1" destOrd="0" presId="urn:microsoft.com/office/officeart/2005/8/layout/vList5"/>
    <dgm:cxn modelId="{48950616-574F-4929-8205-F7B1EA49FB1B}" type="presParOf" srcId="{44AF301A-CFEB-4663-8B9F-3817F7AF1987}" destId="{555559A6-CC10-4BDB-B228-5FA81B0D2E71}" srcOrd="3" destOrd="0" presId="urn:microsoft.com/office/officeart/2005/8/layout/vList5"/>
    <dgm:cxn modelId="{9ABE3EA5-88CF-4F10-BD6A-9DD98CFC7052}" type="presParOf" srcId="{44AF301A-CFEB-4663-8B9F-3817F7AF1987}" destId="{F383E1F8-9D64-45DD-B52C-2D0300418330}" srcOrd="4" destOrd="0" presId="urn:microsoft.com/office/officeart/2005/8/layout/vList5"/>
    <dgm:cxn modelId="{5D03CCCB-B446-4B52-B392-13308AF9C203}" type="presParOf" srcId="{F383E1F8-9D64-45DD-B52C-2D0300418330}" destId="{F16E4CA3-F82B-4D24-9302-2C34933E9EDA}" srcOrd="0" destOrd="0" presId="urn:microsoft.com/office/officeart/2005/8/layout/vList5"/>
    <dgm:cxn modelId="{BA9A8627-5F83-407C-ACF1-F3B4658B66A4}" type="presParOf" srcId="{F383E1F8-9D64-45DD-B52C-2D0300418330}" destId="{D52B0061-66CF-4C45-9A6E-9BB6B2E5F67B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EAE53CF3-EACF-4B1F-BC91-BE3C1E30BF9A}" type="doc">
      <dgm:prSet loTypeId="urn:microsoft.com/office/officeart/2005/8/layout/vList3#1" loCatId="list" qsTypeId="urn:microsoft.com/office/officeart/2005/8/quickstyle/simple5" qsCatId="simple" csTypeId="urn:microsoft.com/office/officeart/2005/8/colors/accent2_1" csCatId="accent2" phldr="1"/>
      <dgm:spPr/>
    </dgm:pt>
    <dgm:pt modelId="{C44B9498-373D-4738-A4C0-DEC399DBB940}">
      <dgm:prSet phldrT="[Текст]"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pPr algn="l"/>
          <a:r>
            <a:rPr lang="ru-RU" sz="1000" dirty="0" smtClean="0">
              <a:latin typeface="Times New Roman" pitchFamily="18" charset="0"/>
              <a:cs typeface="Times New Roman" pitchFamily="18" charset="0"/>
            </a:rPr>
            <a:t>  </a:t>
          </a:r>
          <a:r>
            <a:rPr lang="ru-RU" sz="1600" b="1" dirty="0" smtClean="0">
              <a:latin typeface="Times New Roman" pitchFamily="18" charset="0"/>
              <a:cs typeface="Times New Roman" pitchFamily="18" charset="0"/>
            </a:rPr>
            <a:t>снижение затрат на однотипные виды деятельности</a:t>
          </a:r>
          <a:endParaRPr lang="ru-RU" sz="1600" b="1" dirty="0">
            <a:latin typeface="Times New Roman" pitchFamily="18" charset="0"/>
            <a:cs typeface="Times New Roman" pitchFamily="18" charset="0"/>
          </a:endParaRPr>
        </a:p>
      </dgm:t>
    </dgm:pt>
    <dgm:pt modelId="{EA14320A-772D-42D3-B3BC-963489BBE71E}" type="parTrans" cxnId="{85EF6064-89C7-4D92-B979-2CEC0CD63FBD}">
      <dgm:prSet/>
      <dgm:spPr/>
      <dgm:t>
        <a:bodyPr/>
        <a:lstStyle/>
        <a:p>
          <a:endParaRPr lang="ru-RU"/>
        </a:p>
      </dgm:t>
    </dgm:pt>
    <dgm:pt modelId="{912B0A07-C9B8-4611-8810-E27B618CFE4D}" type="sibTrans" cxnId="{85EF6064-89C7-4D92-B979-2CEC0CD63FBD}">
      <dgm:prSet/>
      <dgm:spPr/>
      <dgm:t>
        <a:bodyPr/>
        <a:lstStyle/>
        <a:p>
          <a:endParaRPr lang="ru-RU"/>
        </a:p>
      </dgm:t>
    </dgm:pt>
    <dgm:pt modelId="{29B1E36E-7971-4581-AB46-7B220FD84CB4}">
      <dgm:prSet phldrT="[Текст]"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pPr algn="just"/>
          <a:r>
            <a:rPr lang="ru-RU" sz="1600" b="1" dirty="0" smtClean="0">
              <a:latin typeface="Times New Roman" pitchFamily="18" charset="0"/>
              <a:cs typeface="Times New Roman" pitchFamily="18" charset="0"/>
            </a:rPr>
            <a:t>создание условий для эффективного исполнения полномочий по решению вопросов местного значения при наличии моратория на увеличение численности работников органов местного самоуправления</a:t>
          </a:r>
          <a:endParaRPr lang="ru-RU" sz="1600" b="1" dirty="0">
            <a:latin typeface="Times New Roman" pitchFamily="18" charset="0"/>
            <a:cs typeface="Times New Roman" pitchFamily="18" charset="0"/>
          </a:endParaRPr>
        </a:p>
      </dgm:t>
    </dgm:pt>
    <dgm:pt modelId="{55B1A347-6F32-4BB0-A46D-EF9D50CE430A}" type="parTrans" cxnId="{98220575-0458-4808-8C52-95B1E46323B9}">
      <dgm:prSet/>
      <dgm:spPr/>
      <dgm:t>
        <a:bodyPr/>
        <a:lstStyle/>
        <a:p>
          <a:endParaRPr lang="ru-RU"/>
        </a:p>
      </dgm:t>
    </dgm:pt>
    <dgm:pt modelId="{7C135425-1962-46FF-801D-374405F9C658}" type="sibTrans" cxnId="{98220575-0458-4808-8C52-95B1E46323B9}">
      <dgm:prSet/>
      <dgm:spPr/>
      <dgm:t>
        <a:bodyPr/>
        <a:lstStyle/>
        <a:p>
          <a:endParaRPr lang="ru-RU"/>
        </a:p>
      </dgm:t>
    </dgm:pt>
    <dgm:pt modelId="{82146E70-6A11-460B-9E1B-69631FD42B4F}">
      <dgm:prSet phldrT="[Текст]"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pPr algn="just"/>
          <a:r>
            <a:rPr lang="ru-RU" sz="1600" b="1" dirty="0" smtClean="0">
              <a:latin typeface="Times New Roman" pitchFamily="18" charset="0"/>
              <a:cs typeface="Times New Roman" pitchFamily="18" charset="0"/>
            </a:rPr>
            <a:t>создание  материально-технической базы для обработки, хранения и защиты персональных данных работников Администрации от несанкционированного доступа к документам посторонних лиц. </a:t>
          </a:r>
          <a:endParaRPr lang="ru-RU" sz="1600" b="1" dirty="0">
            <a:latin typeface="Times New Roman" pitchFamily="18" charset="0"/>
            <a:cs typeface="Times New Roman" pitchFamily="18" charset="0"/>
          </a:endParaRPr>
        </a:p>
      </dgm:t>
    </dgm:pt>
    <dgm:pt modelId="{60D1F52E-5CD8-4F42-9596-5219C08CD0DA}" type="parTrans" cxnId="{8CFE90B1-B19B-4774-9C69-CB99498336EC}">
      <dgm:prSet/>
      <dgm:spPr/>
      <dgm:t>
        <a:bodyPr/>
        <a:lstStyle/>
        <a:p>
          <a:endParaRPr lang="ru-RU"/>
        </a:p>
      </dgm:t>
    </dgm:pt>
    <dgm:pt modelId="{01E18BB8-08C4-4EE4-B460-A00D2DDEB67D}" type="sibTrans" cxnId="{8CFE90B1-B19B-4774-9C69-CB99498336EC}">
      <dgm:prSet/>
      <dgm:spPr/>
      <dgm:t>
        <a:bodyPr/>
        <a:lstStyle/>
        <a:p>
          <a:endParaRPr lang="ru-RU"/>
        </a:p>
      </dgm:t>
    </dgm:pt>
    <dgm:pt modelId="{1C08E85F-3CC4-4040-AA9B-FD321D2EE89F}">
      <dgm:prSet phldrT="[Текст]"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pPr algn="l"/>
          <a:r>
            <a:rPr lang="ru-RU" sz="1000" dirty="0" smtClean="0">
              <a:latin typeface="Times New Roman" pitchFamily="18" charset="0"/>
              <a:cs typeface="Times New Roman" pitchFamily="18" charset="0"/>
            </a:rPr>
            <a:t>  </a:t>
          </a:r>
          <a:r>
            <a:rPr lang="ru-RU" sz="1600" b="1" dirty="0" smtClean="0">
              <a:latin typeface="Times New Roman" pitchFamily="18" charset="0"/>
              <a:cs typeface="Times New Roman" pitchFamily="18" charset="0"/>
            </a:rPr>
            <a:t>оптимизация должностей с дублирующими функциями</a:t>
          </a:r>
          <a:endParaRPr lang="ru-RU" sz="1600" b="1" dirty="0">
            <a:latin typeface="Times New Roman" pitchFamily="18" charset="0"/>
            <a:cs typeface="Times New Roman" pitchFamily="18" charset="0"/>
          </a:endParaRPr>
        </a:p>
      </dgm:t>
    </dgm:pt>
    <dgm:pt modelId="{2706D2B9-0827-436E-A244-19387F10B2B0}" type="parTrans" cxnId="{318947E2-0722-4A2A-AA89-DF960EA83EF1}">
      <dgm:prSet/>
      <dgm:spPr/>
      <dgm:t>
        <a:bodyPr/>
        <a:lstStyle/>
        <a:p>
          <a:endParaRPr lang="ru-RU"/>
        </a:p>
      </dgm:t>
    </dgm:pt>
    <dgm:pt modelId="{9669759F-36B5-4129-AC49-56243EDE7922}" type="sibTrans" cxnId="{318947E2-0722-4A2A-AA89-DF960EA83EF1}">
      <dgm:prSet/>
      <dgm:spPr/>
      <dgm:t>
        <a:bodyPr/>
        <a:lstStyle/>
        <a:p>
          <a:endParaRPr lang="ru-RU"/>
        </a:p>
      </dgm:t>
    </dgm:pt>
    <dgm:pt modelId="{D3D195F4-D15B-440B-B038-9C78653EA576}">
      <dgm:prSet phldrT="[Текст]"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pPr algn="l"/>
          <a:r>
            <a:rPr lang="ru-RU" sz="1600" b="1" dirty="0" smtClean="0">
              <a:latin typeface="Times New Roman" pitchFamily="18" charset="0"/>
              <a:cs typeface="Times New Roman" pitchFamily="18" charset="0"/>
            </a:rPr>
            <a:t>  приоритет ‒ на развитие </a:t>
          </a:r>
          <a:r>
            <a:rPr lang="en-US" sz="1600" b="1" dirty="0" smtClean="0">
              <a:latin typeface="Times New Roman" pitchFamily="18" charset="0"/>
              <a:cs typeface="Times New Roman" pitchFamily="18" charset="0"/>
            </a:rPr>
            <a:t>HR</a:t>
          </a:r>
          <a:endParaRPr lang="ru-RU" sz="1600" b="1" dirty="0">
            <a:latin typeface="Times New Roman" pitchFamily="18" charset="0"/>
            <a:cs typeface="Times New Roman" pitchFamily="18" charset="0"/>
          </a:endParaRPr>
        </a:p>
      </dgm:t>
    </dgm:pt>
    <dgm:pt modelId="{5A00A1C2-091D-4189-BF8E-3A309BE6C5E7}" type="parTrans" cxnId="{D5A7BEF4-7C03-45D2-AF63-027214AE2533}">
      <dgm:prSet/>
      <dgm:spPr/>
      <dgm:t>
        <a:bodyPr/>
        <a:lstStyle/>
        <a:p>
          <a:endParaRPr lang="ru-RU"/>
        </a:p>
      </dgm:t>
    </dgm:pt>
    <dgm:pt modelId="{FD3E99A9-2CBA-4143-B152-5A25EFC3FE72}" type="sibTrans" cxnId="{D5A7BEF4-7C03-45D2-AF63-027214AE2533}">
      <dgm:prSet/>
      <dgm:spPr/>
      <dgm:t>
        <a:bodyPr/>
        <a:lstStyle/>
        <a:p>
          <a:endParaRPr lang="ru-RU"/>
        </a:p>
      </dgm:t>
    </dgm:pt>
    <dgm:pt modelId="{92E48413-CADD-484D-8BE3-B2939322C42E}">
      <dgm:prSet phldrT="[Текст]"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pPr algn="l">
            <a:spcAft>
              <a:spcPts val="0"/>
            </a:spcAft>
          </a:pPr>
          <a:r>
            <a:rPr lang="ru-RU" sz="1600" b="1" dirty="0" smtClean="0">
              <a:latin typeface="Times New Roman" pitchFamily="18" charset="0"/>
              <a:cs typeface="Times New Roman" pitchFamily="18" charset="0"/>
            </a:rPr>
            <a:t>  соответствие изменениям законодательства в сфере           </a:t>
          </a:r>
        </a:p>
        <a:p>
          <a:pPr algn="l">
            <a:spcAft>
              <a:spcPts val="0"/>
            </a:spcAft>
          </a:pPr>
          <a:r>
            <a:rPr lang="ru-RU" sz="1600" b="1" dirty="0" smtClean="0">
              <a:latin typeface="Times New Roman" pitchFamily="18" charset="0"/>
              <a:cs typeface="Times New Roman" pitchFamily="18" charset="0"/>
            </a:rPr>
            <a:t>  муниципального управления</a:t>
          </a:r>
          <a:endParaRPr lang="ru-RU" sz="1600" b="1" dirty="0">
            <a:latin typeface="Times New Roman" pitchFamily="18" charset="0"/>
            <a:cs typeface="Times New Roman" pitchFamily="18" charset="0"/>
          </a:endParaRPr>
        </a:p>
      </dgm:t>
    </dgm:pt>
    <dgm:pt modelId="{6B78D60E-A484-4EF3-949F-71C59706D69A}" type="parTrans" cxnId="{8FDAED7F-E229-419E-97BB-357FA6AA2E6C}">
      <dgm:prSet/>
      <dgm:spPr/>
      <dgm:t>
        <a:bodyPr/>
        <a:lstStyle/>
        <a:p>
          <a:endParaRPr lang="ru-RU"/>
        </a:p>
      </dgm:t>
    </dgm:pt>
    <dgm:pt modelId="{A3A9384D-9FF1-4414-9D47-E2692B6416BF}" type="sibTrans" cxnId="{8FDAED7F-E229-419E-97BB-357FA6AA2E6C}">
      <dgm:prSet/>
      <dgm:spPr/>
      <dgm:t>
        <a:bodyPr/>
        <a:lstStyle/>
        <a:p>
          <a:endParaRPr lang="ru-RU"/>
        </a:p>
      </dgm:t>
    </dgm:pt>
    <dgm:pt modelId="{762D62BB-43E9-4C25-A9FB-7B0E4BEDDF23}" type="pres">
      <dgm:prSet presAssocID="{EAE53CF3-EACF-4B1F-BC91-BE3C1E30BF9A}" presName="linearFlow" presStyleCnt="0">
        <dgm:presLayoutVars>
          <dgm:dir/>
          <dgm:resizeHandles val="exact"/>
        </dgm:presLayoutVars>
      </dgm:prSet>
      <dgm:spPr/>
    </dgm:pt>
    <dgm:pt modelId="{AD6BA101-CD6D-498D-8A80-4F62EA6ED0FC}" type="pres">
      <dgm:prSet presAssocID="{C44B9498-373D-4738-A4C0-DEC399DBB940}" presName="composite" presStyleCnt="0"/>
      <dgm:spPr/>
    </dgm:pt>
    <dgm:pt modelId="{E086F0E6-69CD-46AD-823C-63BD7013FFBB}" type="pres">
      <dgm:prSet presAssocID="{C44B9498-373D-4738-A4C0-DEC399DBB940}" presName="imgShp" presStyleLbl="fgImgPlace1" presStyleIdx="0" presStyleCnt="6" custLinFactX="-100000" custLinFactNeighborX="-129781" custLinFactNeighborY="3459"/>
      <dgm:spPr>
        <a:blipFill>
          <a:blip xmlns:r="http://schemas.openxmlformats.org/officeDocument/2006/relationships" r:embed="rId1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 l="-24000" r="-24000"/>
          </a:stretch>
        </a:blipFill>
        <a:effectLst>
          <a:glow rad="228600">
            <a:schemeClr val="accent3">
              <a:satMod val="175000"/>
              <a:alpha val="40000"/>
            </a:schemeClr>
          </a:glow>
        </a:effectLst>
      </dgm:spPr>
    </dgm:pt>
    <dgm:pt modelId="{9AB773C3-DC1D-4EE2-B7F5-54DC07E1E099}" type="pres">
      <dgm:prSet presAssocID="{C44B9498-373D-4738-A4C0-DEC399DBB940}" presName="txShp" presStyleLbl="node1" presStyleIdx="0" presStyleCnt="6" custScaleX="131135" custScaleY="95635" custLinFactNeighborX="-217" custLinFactNeighborY="127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A63AFB8-F674-4B9C-86A5-B98F5EE1C22B}" type="pres">
      <dgm:prSet presAssocID="{912B0A07-C9B8-4611-8810-E27B618CFE4D}" presName="spacing" presStyleCnt="0"/>
      <dgm:spPr/>
    </dgm:pt>
    <dgm:pt modelId="{8D1A36CA-440B-489F-97BA-8EA316870418}" type="pres">
      <dgm:prSet presAssocID="{D3D195F4-D15B-440B-B038-9C78653EA576}" presName="composite" presStyleCnt="0"/>
      <dgm:spPr/>
    </dgm:pt>
    <dgm:pt modelId="{8F734B11-432C-47A6-A09B-F0CB6BD4CA44}" type="pres">
      <dgm:prSet presAssocID="{D3D195F4-D15B-440B-B038-9C78653EA576}" presName="imgShp" presStyleLbl="fgImgPlace1" presStyleIdx="1" presStyleCnt="6" custLinFactX="-100000" custLinFactNeighborX="-129781" custLinFactNeighborY="6059"/>
      <dgm:spPr>
        <a:blipFill>
          <a:blip xmlns:r="http://schemas.openxmlformats.org/officeDocument/2006/relationships"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 l="-24000" r="-24000"/>
          </a:stretch>
        </a:blipFill>
        <a:effectLst>
          <a:glow rad="228600">
            <a:schemeClr val="accent3">
              <a:satMod val="175000"/>
              <a:alpha val="40000"/>
            </a:schemeClr>
          </a:glow>
        </a:effectLst>
      </dgm:spPr>
    </dgm:pt>
    <dgm:pt modelId="{BCD98898-4AC0-4F4C-87EC-B096133A2FFC}" type="pres">
      <dgm:prSet presAssocID="{D3D195F4-D15B-440B-B038-9C78653EA576}" presName="txShp" presStyleLbl="node1" presStyleIdx="1" presStyleCnt="6" custScaleX="131579" custScaleY="116091" custLinFactNeighborX="-439" custLinFactNeighborY="-150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4B474B7-144A-40AB-9539-EA0A0FF5E3CE}" type="pres">
      <dgm:prSet presAssocID="{FD3E99A9-2CBA-4143-B152-5A25EFC3FE72}" presName="spacing" presStyleCnt="0"/>
      <dgm:spPr/>
    </dgm:pt>
    <dgm:pt modelId="{001311FE-B624-48F9-86C1-E60FA24ECB47}" type="pres">
      <dgm:prSet presAssocID="{92E48413-CADD-484D-8BE3-B2939322C42E}" presName="composite" presStyleCnt="0"/>
      <dgm:spPr/>
    </dgm:pt>
    <dgm:pt modelId="{6D661BEB-BD5A-40EC-B4F5-1116EF1277A2}" type="pres">
      <dgm:prSet presAssocID="{92E48413-CADD-484D-8BE3-B2939322C42E}" presName="imgShp" presStyleLbl="fgImgPlace1" presStyleIdx="2" presStyleCnt="6" custAng="0" custLinFactX="-100000" custLinFactNeighborX="-129781" custLinFactNeighborY="16174"/>
      <dgm:spPr>
        <a:blipFill>
          <a:blip xmlns:r="http://schemas.openxmlformats.org/officeDocument/2006/relationships" r:embed="rId3" cstate="print">
            <a:extLst>
              <a:ext uri="{BEBA8EAE-BF5A-486C-A8C5-ECC9F3942E4B}">
                <a14:imgProps xmlns="" xmlns:a14="http://schemas.microsoft.com/office/drawing/2010/main">
                  <a14:imgLayer r:embed="rId4">
                    <a14:imgEffect>
                      <a14:brightnessContrast contrast="40000"/>
                    </a14:imgEffect>
                  </a14:imgLayer>
                </a14:imgProps>
              </a:ex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a:blipFill>
        <a:effectLst>
          <a:glow rad="228600">
            <a:schemeClr val="accent3">
              <a:satMod val="175000"/>
              <a:alpha val="40000"/>
            </a:schemeClr>
          </a:glow>
        </a:effectLst>
      </dgm:spPr>
    </dgm:pt>
    <dgm:pt modelId="{7FC54534-83D2-4620-839B-6DAA2F967FBF}" type="pres">
      <dgm:prSet presAssocID="{92E48413-CADD-484D-8BE3-B2939322C42E}" presName="txShp" presStyleLbl="node1" presStyleIdx="2" presStyleCnt="6" custScaleX="128867" custScaleY="116190" custLinFactNeighborX="917" custLinFactNeighborY="-700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31079D2-EAF6-476C-89E0-C7F4CB081C52}" type="pres">
      <dgm:prSet presAssocID="{A3A9384D-9FF1-4414-9D47-E2692B6416BF}" presName="spacing" presStyleCnt="0"/>
      <dgm:spPr/>
    </dgm:pt>
    <dgm:pt modelId="{15173D20-E1D9-4767-B0DD-E886565A5FA8}" type="pres">
      <dgm:prSet presAssocID="{1C08E85F-3CC4-4040-AA9B-FD321D2EE89F}" presName="composite" presStyleCnt="0"/>
      <dgm:spPr/>
    </dgm:pt>
    <dgm:pt modelId="{DD33F330-04B6-4451-A274-2D10BB5F2350}" type="pres">
      <dgm:prSet presAssocID="{1C08E85F-3CC4-4040-AA9B-FD321D2EE89F}" presName="imgShp" presStyleLbl="fgImgPlace1" presStyleIdx="3" presStyleCnt="6" custLinFactX="-100000" custLinFactNeighborX="-129781" custLinFactNeighborY="6270"/>
      <dgm:spPr>
        <a:blipFill>
          <a:blip xmlns:r="http://schemas.openxmlformats.org/officeDocument/2006/relationships" r:embed="rId5" cstate="print">
            <a:extLst>
              <a:ext uri="{BEBA8EAE-BF5A-486C-A8C5-ECC9F3942E4B}">
                <a14:imgProps xmlns="" xmlns:a14="http://schemas.microsoft.com/office/drawing/2010/main">
                  <a14:imgLayer r:embed="rId6">
                    <a14:imgEffect>
                      <a14:brightnessContrast contrast="20000"/>
                    </a14:imgEffect>
                  </a14:imgLayer>
                </a14:imgProps>
              </a:ex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 l="-18000" r="-18000"/>
          </a:stretch>
        </a:blipFill>
        <a:effectLst>
          <a:glow rad="228600">
            <a:schemeClr val="accent3">
              <a:satMod val="175000"/>
              <a:alpha val="40000"/>
            </a:schemeClr>
          </a:glow>
        </a:effectLst>
      </dgm:spPr>
    </dgm:pt>
    <dgm:pt modelId="{09C2EBC6-27F0-4640-8135-6178358BCC8C}" type="pres">
      <dgm:prSet presAssocID="{1C08E85F-3CC4-4040-AA9B-FD321D2EE89F}" presName="txShp" presStyleLbl="node1" presStyleIdx="3" presStyleCnt="6" custScaleX="126908" custScaleY="124907" custLinFactNeighborX="2320" custLinFactNeighborY="-1249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97F804A-37E2-4F48-9265-2BB88C07E85B}" type="pres">
      <dgm:prSet presAssocID="{9669759F-36B5-4129-AC49-56243EDE7922}" presName="spacing" presStyleCnt="0"/>
      <dgm:spPr/>
    </dgm:pt>
    <dgm:pt modelId="{7F829A5A-2153-4FB7-B8D8-753D8F670211}" type="pres">
      <dgm:prSet presAssocID="{29B1E36E-7971-4581-AB46-7B220FD84CB4}" presName="composite" presStyleCnt="0"/>
      <dgm:spPr/>
    </dgm:pt>
    <dgm:pt modelId="{495B6ADD-55E7-43E7-8600-3FCEB73A1C96}" type="pres">
      <dgm:prSet presAssocID="{29B1E36E-7971-4581-AB46-7B220FD84CB4}" presName="imgShp" presStyleLbl="fgImgPlace1" presStyleIdx="4" presStyleCnt="6" custLinFactX="-100000" custLinFactNeighborX="-114171" custLinFactNeighborY="-5878"/>
      <dgm:spPr>
        <a:blipFill>
          <a:blip xmlns:r="http://schemas.openxmlformats.org/officeDocument/2006/relationships" r:embed="rId7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 l="-24000" r="-24000"/>
          </a:stretch>
        </a:blipFill>
        <a:effectLst>
          <a:glow rad="228600">
            <a:schemeClr val="accent3">
              <a:satMod val="175000"/>
              <a:alpha val="40000"/>
            </a:schemeClr>
          </a:glow>
        </a:effectLst>
      </dgm:spPr>
    </dgm:pt>
    <dgm:pt modelId="{307D82C9-CC50-4B57-94AF-252FD9D787CC}" type="pres">
      <dgm:prSet presAssocID="{29B1E36E-7971-4581-AB46-7B220FD84CB4}" presName="txShp" presStyleLbl="node1" presStyleIdx="4" presStyleCnt="6" custScaleX="130701" custScaleY="22112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E44A76B-B77C-4233-A616-7E0733ABEBCF}" type="pres">
      <dgm:prSet presAssocID="{7C135425-1962-46FF-801D-374405F9C658}" presName="spacing" presStyleCnt="0"/>
      <dgm:spPr/>
    </dgm:pt>
    <dgm:pt modelId="{CA63E20A-0DD2-404F-A83D-31762A586AEF}" type="pres">
      <dgm:prSet presAssocID="{82146E70-6A11-460B-9E1B-69631FD42B4F}" presName="composite" presStyleCnt="0"/>
      <dgm:spPr/>
    </dgm:pt>
    <dgm:pt modelId="{4DC9C152-EB91-488E-9704-BDDB44DCCFA0}" type="pres">
      <dgm:prSet presAssocID="{82146E70-6A11-460B-9E1B-69631FD42B4F}" presName="imgShp" presStyleLbl="fgImgPlace1" presStyleIdx="5" presStyleCnt="6" custLinFactX="-100000" custLinFactNeighborX="-145392" custLinFactNeighborY="389"/>
      <dgm:spPr>
        <a:blipFill>
          <a:blip xmlns:r="http://schemas.openxmlformats.org/officeDocument/2006/relationships" r:embed="rId8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 l="-24000" r="-24000"/>
          </a:stretch>
        </a:blipFill>
        <a:effectLst>
          <a:glow rad="228600">
            <a:schemeClr val="accent3">
              <a:satMod val="175000"/>
              <a:alpha val="40000"/>
            </a:schemeClr>
          </a:glow>
        </a:effectLst>
      </dgm:spPr>
    </dgm:pt>
    <dgm:pt modelId="{EC983D7B-CB08-48E7-AA47-A3CD9EEC86C3}" type="pres">
      <dgm:prSet presAssocID="{82146E70-6A11-460B-9E1B-69631FD42B4F}" presName="txShp" presStyleLbl="node1" presStyleIdx="5" presStyleCnt="6" custScaleX="132494" custScaleY="19351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318947E2-0722-4A2A-AA89-DF960EA83EF1}" srcId="{EAE53CF3-EACF-4B1F-BC91-BE3C1E30BF9A}" destId="{1C08E85F-3CC4-4040-AA9B-FD321D2EE89F}" srcOrd="3" destOrd="0" parTransId="{2706D2B9-0827-436E-A244-19387F10B2B0}" sibTransId="{9669759F-36B5-4129-AC49-56243EDE7922}"/>
    <dgm:cxn modelId="{FE0C7931-DB46-42C3-A9D8-30CB3FF81ABA}" type="presOf" srcId="{82146E70-6A11-460B-9E1B-69631FD42B4F}" destId="{EC983D7B-CB08-48E7-AA47-A3CD9EEC86C3}" srcOrd="0" destOrd="0" presId="urn:microsoft.com/office/officeart/2005/8/layout/vList3#1"/>
    <dgm:cxn modelId="{98220575-0458-4808-8C52-95B1E46323B9}" srcId="{EAE53CF3-EACF-4B1F-BC91-BE3C1E30BF9A}" destId="{29B1E36E-7971-4581-AB46-7B220FD84CB4}" srcOrd="4" destOrd="0" parTransId="{55B1A347-6F32-4BB0-A46D-EF9D50CE430A}" sibTransId="{7C135425-1962-46FF-801D-374405F9C658}"/>
    <dgm:cxn modelId="{8FDAED7F-E229-419E-97BB-357FA6AA2E6C}" srcId="{EAE53CF3-EACF-4B1F-BC91-BE3C1E30BF9A}" destId="{92E48413-CADD-484D-8BE3-B2939322C42E}" srcOrd="2" destOrd="0" parTransId="{6B78D60E-A484-4EF3-949F-71C59706D69A}" sibTransId="{A3A9384D-9FF1-4414-9D47-E2692B6416BF}"/>
    <dgm:cxn modelId="{8703E13F-E394-4482-AE1E-16DEDD00ADC2}" type="presOf" srcId="{D3D195F4-D15B-440B-B038-9C78653EA576}" destId="{BCD98898-4AC0-4F4C-87EC-B096133A2FFC}" srcOrd="0" destOrd="0" presId="urn:microsoft.com/office/officeart/2005/8/layout/vList3#1"/>
    <dgm:cxn modelId="{0C3A040D-5CE4-43F3-9E1C-501DCB270C86}" type="presOf" srcId="{EAE53CF3-EACF-4B1F-BC91-BE3C1E30BF9A}" destId="{762D62BB-43E9-4C25-A9FB-7B0E4BEDDF23}" srcOrd="0" destOrd="0" presId="urn:microsoft.com/office/officeart/2005/8/layout/vList3#1"/>
    <dgm:cxn modelId="{E0E61DCE-B5F1-412A-88DA-4F974EFFC602}" type="presOf" srcId="{C44B9498-373D-4738-A4C0-DEC399DBB940}" destId="{9AB773C3-DC1D-4EE2-B7F5-54DC07E1E099}" srcOrd="0" destOrd="0" presId="urn:microsoft.com/office/officeart/2005/8/layout/vList3#1"/>
    <dgm:cxn modelId="{56C1F2D7-73DB-4ED8-8C46-52E58921C941}" type="presOf" srcId="{29B1E36E-7971-4581-AB46-7B220FD84CB4}" destId="{307D82C9-CC50-4B57-94AF-252FD9D787CC}" srcOrd="0" destOrd="0" presId="urn:microsoft.com/office/officeart/2005/8/layout/vList3#1"/>
    <dgm:cxn modelId="{8CFE90B1-B19B-4774-9C69-CB99498336EC}" srcId="{EAE53CF3-EACF-4B1F-BC91-BE3C1E30BF9A}" destId="{82146E70-6A11-460B-9E1B-69631FD42B4F}" srcOrd="5" destOrd="0" parTransId="{60D1F52E-5CD8-4F42-9596-5219C08CD0DA}" sibTransId="{01E18BB8-08C4-4EE4-B460-A00D2DDEB67D}"/>
    <dgm:cxn modelId="{85EF6064-89C7-4D92-B979-2CEC0CD63FBD}" srcId="{EAE53CF3-EACF-4B1F-BC91-BE3C1E30BF9A}" destId="{C44B9498-373D-4738-A4C0-DEC399DBB940}" srcOrd="0" destOrd="0" parTransId="{EA14320A-772D-42D3-B3BC-963489BBE71E}" sibTransId="{912B0A07-C9B8-4611-8810-E27B618CFE4D}"/>
    <dgm:cxn modelId="{D5A7BEF4-7C03-45D2-AF63-027214AE2533}" srcId="{EAE53CF3-EACF-4B1F-BC91-BE3C1E30BF9A}" destId="{D3D195F4-D15B-440B-B038-9C78653EA576}" srcOrd="1" destOrd="0" parTransId="{5A00A1C2-091D-4189-BF8E-3A309BE6C5E7}" sibTransId="{FD3E99A9-2CBA-4143-B152-5A25EFC3FE72}"/>
    <dgm:cxn modelId="{C5FEE876-FAB7-4753-B341-04F9B1B39D10}" type="presOf" srcId="{1C08E85F-3CC4-4040-AA9B-FD321D2EE89F}" destId="{09C2EBC6-27F0-4640-8135-6178358BCC8C}" srcOrd="0" destOrd="0" presId="urn:microsoft.com/office/officeart/2005/8/layout/vList3#1"/>
    <dgm:cxn modelId="{0DD72F01-A86A-457F-BB87-06A4E03F1C58}" type="presOf" srcId="{92E48413-CADD-484D-8BE3-B2939322C42E}" destId="{7FC54534-83D2-4620-839B-6DAA2F967FBF}" srcOrd="0" destOrd="0" presId="urn:microsoft.com/office/officeart/2005/8/layout/vList3#1"/>
    <dgm:cxn modelId="{B9F9BA04-F39F-4260-A0BA-8986C945BFDC}" type="presParOf" srcId="{762D62BB-43E9-4C25-A9FB-7B0E4BEDDF23}" destId="{AD6BA101-CD6D-498D-8A80-4F62EA6ED0FC}" srcOrd="0" destOrd="0" presId="urn:microsoft.com/office/officeart/2005/8/layout/vList3#1"/>
    <dgm:cxn modelId="{5EB25186-B5DB-40CC-B93F-6BB24446B58A}" type="presParOf" srcId="{AD6BA101-CD6D-498D-8A80-4F62EA6ED0FC}" destId="{E086F0E6-69CD-46AD-823C-63BD7013FFBB}" srcOrd="0" destOrd="0" presId="urn:microsoft.com/office/officeart/2005/8/layout/vList3#1"/>
    <dgm:cxn modelId="{82C734D5-7A49-489D-94C2-64322E76E02B}" type="presParOf" srcId="{AD6BA101-CD6D-498D-8A80-4F62EA6ED0FC}" destId="{9AB773C3-DC1D-4EE2-B7F5-54DC07E1E099}" srcOrd="1" destOrd="0" presId="urn:microsoft.com/office/officeart/2005/8/layout/vList3#1"/>
    <dgm:cxn modelId="{C629DA38-E91D-492D-A4E3-65F9D0D7A1FA}" type="presParOf" srcId="{762D62BB-43E9-4C25-A9FB-7B0E4BEDDF23}" destId="{9A63AFB8-F674-4B9C-86A5-B98F5EE1C22B}" srcOrd="1" destOrd="0" presId="urn:microsoft.com/office/officeart/2005/8/layout/vList3#1"/>
    <dgm:cxn modelId="{BE1BB82E-42B5-4DCB-98C9-D0EB9FBF6A13}" type="presParOf" srcId="{762D62BB-43E9-4C25-A9FB-7B0E4BEDDF23}" destId="{8D1A36CA-440B-489F-97BA-8EA316870418}" srcOrd="2" destOrd="0" presId="urn:microsoft.com/office/officeart/2005/8/layout/vList3#1"/>
    <dgm:cxn modelId="{87B9F7BC-0252-4BB8-BE9C-B417B761E07C}" type="presParOf" srcId="{8D1A36CA-440B-489F-97BA-8EA316870418}" destId="{8F734B11-432C-47A6-A09B-F0CB6BD4CA44}" srcOrd="0" destOrd="0" presId="urn:microsoft.com/office/officeart/2005/8/layout/vList3#1"/>
    <dgm:cxn modelId="{80C5FC96-51D2-4335-9A2C-CBAC826D9596}" type="presParOf" srcId="{8D1A36CA-440B-489F-97BA-8EA316870418}" destId="{BCD98898-4AC0-4F4C-87EC-B096133A2FFC}" srcOrd="1" destOrd="0" presId="urn:microsoft.com/office/officeart/2005/8/layout/vList3#1"/>
    <dgm:cxn modelId="{F6E8ECE7-0842-4A22-9229-D4DF4B320282}" type="presParOf" srcId="{762D62BB-43E9-4C25-A9FB-7B0E4BEDDF23}" destId="{C4B474B7-144A-40AB-9539-EA0A0FF5E3CE}" srcOrd="3" destOrd="0" presId="urn:microsoft.com/office/officeart/2005/8/layout/vList3#1"/>
    <dgm:cxn modelId="{8E918F15-D7D8-4BD1-BD95-8FE163D72E2D}" type="presParOf" srcId="{762D62BB-43E9-4C25-A9FB-7B0E4BEDDF23}" destId="{001311FE-B624-48F9-86C1-E60FA24ECB47}" srcOrd="4" destOrd="0" presId="urn:microsoft.com/office/officeart/2005/8/layout/vList3#1"/>
    <dgm:cxn modelId="{B7E93806-827A-4E1E-A0C3-36B5E698D4BE}" type="presParOf" srcId="{001311FE-B624-48F9-86C1-E60FA24ECB47}" destId="{6D661BEB-BD5A-40EC-B4F5-1116EF1277A2}" srcOrd="0" destOrd="0" presId="urn:microsoft.com/office/officeart/2005/8/layout/vList3#1"/>
    <dgm:cxn modelId="{82812718-2A4C-4C9B-A758-0278CE4BDA97}" type="presParOf" srcId="{001311FE-B624-48F9-86C1-E60FA24ECB47}" destId="{7FC54534-83D2-4620-839B-6DAA2F967FBF}" srcOrd="1" destOrd="0" presId="urn:microsoft.com/office/officeart/2005/8/layout/vList3#1"/>
    <dgm:cxn modelId="{BFDB17E2-5BB3-4171-B017-0D783F011FCF}" type="presParOf" srcId="{762D62BB-43E9-4C25-A9FB-7B0E4BEDDF23}" destId="{331079D2-EAF6-476C-89E0-C7F4CB081C52}" srcOrd="5" destOrd="0" presId="urn:microsoft.com/office/officeart/2005/8/layout/vList3#1"/>
    <dgm:cxn modelId="{5FEEAD5C-9480-4F96-9654-621D83217123}" type="presParOf" srcId="{762D62BB-43E9-4C25-A9FB-7B0E4BEDDF23}" destId="{15173D20-E1D9-4767-B0DD-E886565A5FA8}" srcOrd="6" destOrd="0" presId="urn:microsoft.com/office/officeart/2005/8/layout/vList3#1"/>
    <dgm:cxn modelId="{D2B897CA-EA53-4DFD-AFBF-F426DB4C141B}" type="presParOf" srcId="{15173D20-E1D9-4767-B0DD-E886565A5FA8}" destId="{DD33F330-04B6-4451-A274-2D10BB5F2350}" srcOrd="0" destOrd="0" presId="urn:microsoft.com/office/officeart/2005/8/layout/vList3#1"/>
    <dgm:cxn modelId="{65E1BECC-4714-428A-AA78-C0105E983952}" type="presParOf" srcId="{15173D20-E1D9-4767-B0DD-E886565A5FA8}" destId="{09C2EBC6-27F0-4640-8135-6178358BCC8C}" srcOrd="1" destOrd="0" presId="urn:microsoft.com/office/officeart/2005/8/layout/vList3#1"/>
    <dgm:cxn modelId="{06CED83A-9E61-4964-85C0-12829CB570DC}" type="presParOf" srcId="{762D62BB-43E9-4C25-A9FB-7B0E4BEDDF23}" destId="{097F804A-37E2-4F48-9265-2BB88C07E85B}" srcOrd="7" destOrd="0" presId="urn:microsoft.com/office/officeart/2005/8/layout/vList3#1"/>
    <dgm:cxn modelId="{502A7346-4FE5-4D97-881E-C9B2793583DD}" type="presParOf" srcId="{762D62BB-43E9-4C25-A9FB-7B0E4BEDDF23}" destId="{7F829A5A-2153-4FB7-B8D8-753D8F670211}" srcOrd="8" destOrd="0" presId="urn:microsoft.com/office/officeart/2005/8/layout/vList3#1"/>
    <dgm:cxn modelId="{D66FA823-D84B-4B64-A7E7-514F03FA2308}" type="presParOf" srcId="{7F829A5A-2153-4FB7-B8D8-753D8F670211}" destId="{495B6ADD-55E7-43E7-8600-3FCEB73A1C96}" srcOrd="0" destOrd="0" presId="urn:microsoft.com/office/officeart/2005/8/layout/vList3#1"/>
    <dgm:cxn modelId="{D2B8AB76-DB5F-42FD-84E9-5409E25D86ED}" type="presParOf" srcId="{7F829A5A-2153-4FB7-B8D8-753D8F670211}" destId="{307D82C9-CC50-4B57-94AF-252FD9D787CC}" srcOrd="1" destOrd="0" presId="urn:microsoft.com/office/officeart/2005/8/layout/vList3#1"/>
    <dgm:cxn modelId="{6AEFFBBE-0560-4A31-A244-0D879B0233A8}" type="presParOf" srcId="{762D62BB-43E9-4C25-A9FB-7B0E4BEDDF23}" destId="{9E44A76B-B77C-4233-A616-7E0733ABEBCF}" srcOrd="9" destOrd="0" presId="urn:microsoft.com/office/officeart/2005/8/layout/vList3#1"/>
    <dgm:cxn modelId="{60E09810-E702-4BCF-8833-32B9A2BE5485}" type="presParOf" srcId="{762D62BB-43E9-4C25-A9FB-7B0E4BEDDF23}" destId="{CA63E20A-0DD2-404F-A83D-31762A586AEF}" srcOrd="10" destOrd="0" presId="urn:microsoft.com/office/officeart/2005/8/layout/vList3#1"/>
    <dgm:cxn modelId="{7D42F9B9-EE22-4D75-97F9-1589D85F77FF}" type="presParOf" srcId="{CA63E20A-0DD2-404F-A83D-31762A586AEF}" destId="{4DC9C152-EB91-488E-9704-BDDB44DCCFA0}" srcOrd="0" destOrd="0" presId="urn:microsoft.com/office/officeart/2005/8/layout/vList3#1"/>
    <dgm:cxn modelId="{257CF74F-1805-4C92-9427-B81642744431}" type="presParOf" srcId="{CA63E20A-0DD2-404F-A83D-31762A586AEF}" destId="{EC983D7B-CB08-48E7-AA47-A3CD9EEC86C3}" srcOrd="1" destOrd="0" presId="urn:microsoft.com/office/officeart/2005/8/layout/vList3#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98550AE8-5D5B-41F0-83C2-71A48397EC1B}" type="doc">
      <dgm:prSet loTypeId="urn:microsoft.com/office/officeart/2005/8/layout/chevron2" loCatId="list" qsTypeId="urn:microsoft.com/office/officeart/2005/8/quickstyle/3d1" qsCatId="3D" csTypeId="urn:microsoft.com/office/officeart/2005/8/colors/accent3_1" csCatId="accent3" phldr="1"/>
      <dgm:spPr/>
      <dgm:t>
        <a:bodyPr/>
        <a:lstStyle/>
        <a:p>
          <a:endParaRPr lang="ru-RU"/>
        </a:p>
      </dgm:t>
    </dgm:pt>
    <dgm:pt modelId="{260135B1-5D0D-4A3A-BCA5-7F5DEC0B1FA9}">
      <dgm:prSet phldrT="[Текст]" custT="1"/>
      <dgm:spPr/>
      <dgm:t>
        <a:bodyPr/>
        <a:lstStyle/>
        <a:p>
          <a:endParaRPr lang="ru-RU" sz="600" dirty="0" smtClean="0"/>
        </a:p>
        <a:p>
          <a:r>
            <a:rPr lang="ru-RU" sz="900" dirty="0" smtClean="0">
              <a:latin typeface="Times New Roman" pitchFamily="18" charset="0"/>
              <a:cs typeface="Times New Roman" pitchFamily="18" charset="0"/>
            </a:rPr>
            <a:t>Оценка эффективности муниципальной службы</a:t>
          </a:r>
          <a:endParaRPr lang="ru-RU" sz="900" dirty="0">
            <a:latin typeface="Times New Roman" pitchFamily="18" charset="0"/>
            <a:cs typeface="Times New Roman" pitchFamily="18" charset="0"/>
          </a:endParaRPr>
        </a:p>
      </dgm:t>
    </dgm:pt>
    <dgm:pt modelId="{148CBBF5-3066-4A12-B29E-F741EBBB381F}" type="parTrans" cxnId="{7341B49F-B0DA-42F1-B308-2AA3A84E29F2}">
      <dgm:prSet/>
      <dgm:spPr/>
      <dgm:t>
        <a:bodyPr/>
        <a:lstStyle/>
        <a:p>
          <a:endParaRPr lang="ru-RU"/>
        </a:p>
      </dgm:t>
    </dgm:pt>
    <dgm:pt modelId="{058AB992-5DD9-4888-A058-615625FD5B3E}" type="sibTrans" cxnId="{7341B49F-B0DA-42F1-B308-2AA3A84E29F2}">
      <dgm:prSet/>
      <dgm:spPr/>
      <dgm:t>
        <a:bodyPr/>
        <a:lstStyle/>
        <a:p>
          <a:endParaRPr lang="ru-RU"/>
        </a:p>
      </dgm:t>
    </dgm:pt>
    <dgm:pt modelId="{DA291D6F-CB5E-4AEC-A920-9C945884BDF4}">
      <dgm:prSet phldrT="[Текст]" custT="1"/>
      <dgm:spPr/>
      <dgm:t>
        <a:bodyPr/>
        <a:lstStyle/>
        <a:p>
          <a:pPr algn="just"/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Создание Отдела по оргработе, муниципальной службе и кадрам.</a:t>
          </a:r>
          <a:endParaRPr lang="ru-RU" sz="1400" dirty="0">
            <a:latin typeface="Times New Roman" pitchFamily="18" charset="0"/>
            <a:cs typeface="Times New Roman" pitchFamily="18" charset="0"/>
          </a:endParaRPr>
        </a:p>
      </dgm:t>
    </dgm:pt>
    <dgm:pt modelId="{0F20120F-D286-4DC6-8E90-A2656B9511AE}" type="parTrans" cxnId="{D282D800-C820-40E4-8CFF-BB56F29C033B}">
      <dgm:prSet/>
      <dgm:spPr/>
      <dgm:t>
        <a:bodyPr/>
        <a:lstStyle/>
        <a:p>
          <a:endParaRPr lang="ru-RU"/>
        </a:p>
      </dgm:t>
    </dgm:pt>
    <dgm:pt modelId="{68D91270-8E41-48EE-B82D-710E3BBD5B33}" type="sibTrans" cxnId="{D282D800-C820-40E4-8CFF-BB56F29C033B}">
      <dgm:prSet/>
      <dgm:spPr/>
      <dgm:t>
        <a:bodyPr/>
        <a:lstStyle/>
        <a:p>
          <a:endParaRPr lang="ru-RU"/>
        </a:p>
      </dgm:t>
    </dgm:pt>
    <dgm:pt modelId="{0AF5F685-4FBD-4278-B369-BC74CC5153F1}">
      <dgm:prSet phldrT="[Текст]" custT="1"/>
      <dgm:spPr/>
      <dgm:t>
        <a:bodyPr/>
        <a:lstStyle/>
        <a:p>
          <a:endParaRPr lang="ru-RU" sz="900" smtClean="0"/>
        </a:p>
        <a:p>
          <a:r>
            <a:rPr lang="ru-RU" sz="900" smtClean="0">
              <a:latin typeface="Times New Roman" pitchFamily="18" charset="0"/>
              <a:cs typeface="Times New Roman" pitchFamily="18" charset="0"/>
            </a:rPr>
            <a:t>Передача прав  работодателя    </a:t>
          </a:r>
        </a:p>
        <a:p>
          <a:r>
            <a:rPr lang="ru-RU" sz="900" smtClean="0">
              <a:latin typeface="Times New Roman" pitchFamily="18" charset="0"/>
              <a:cs typeface="Times New Roman" pitchFamily="18" charset="0"/>
            </a:rPr>
            <a:t>      Главе МО	</a:t>
          </a:r>
          <a:endParaRPr lang="ru-RU" sz="900" dirty="0">
            <a:latin typeface="Times New Roman" pitchFamily="18" charset="0"/>
            <a:cs typeface="Times New Roman" pitchFamily="18" charset="0"/>
          </a:endParaRPr>
        </a:p>
      </dgm:t>
    </dgm:pt>
    <dgm:pt modelId="{02AFE856-F776-447D-9049-67E3D48F10E4}" type="parTrans" cxnId="{348098CE-7A63-4584-AAEE-1F96C3F437DE}">
      <dgm:prSet/>
      <dgm:spPr/>
      <dgm:t>
        <a:bodyPr/>
        <a:lstStyle/>
        <a:p>
          <a:endParaRPr lang="ru-RU"/>
        </a:p>
      </dgm:t>
    </dgm:pt>
    <dgm:pt modelId="{A1B5B484-6DBA-46A1-A687-A09836117EFB}" type="sibTrans" cxnId="{348098CE-7A63-4584-AAEE-1F96C3F437DE}">
      <dgm:prSet/>
      <dgm:spPr/>
      <dgm:t>
        <a:bodyPr/>
        <a:lstStyle/>
        <a:p>
          <a:endParaRPr lang="ru-RU"/>
        </a:p>
      </dgm:t>
    </dgm:pt>
    <dgm:pt modelId="{1A35203F-2CC5-44FD-80DA-1E8A59759849}">
      <dgm:prSet phldrT="[Текст]" custT="1"/>
      <dgm:spPr/>
      <dgm:t>
        <a:bodyPr/>
        <a:lstStyle/>
        <a:p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Внесение изменений в МПА структурных подразделений Администрации муниципального района, наделенных правами юридического лица.</a:t>
          </a:r>
          <a:endParaRPr lang="ru-RU" sz="1400" dirty="0">
            <a:latin typeface="Times New Roman" pitchFamily="18" charset="0"/>
            <a:cs typeface="Times New Roman" pitchFamily="18" charset="0"/>
          </a:endParaRPr>
        </a:p>
      </dgm:t>
    </dgm:pt>
    <dgm:pt modelId="{86431A85-4419-449C-8A8F-178DAADF5E9A}" type="parTrans" cxnId="{0E1259FB-E45E-49F9-8353-D493C454B385}">
      <dgm:prSet/>
      <dgm:spPr/>
      <dgm:t>
        <a:bodyPr/>
        <a:lstStyle/>
        <a:p>
          <a:endParaRPr lang="ru-RU"/>
        </a:p>
      </dgm:t>
    </dgm:pt>
    <dgm:pt modelId="{D0AFFA13-13C9-4355-A0D5-9EEDD7B246CC}" type="sibTrans" cxnId="{0E1259FB-E45E-49F9-8353-D493C454B385}">
      <dgm:prSet/>
      <dgm:spPr/>
      <dgm:t>
        <a:bodyPr/>
        <a:lstStyle/>
        <a:p>
          <a:endParaRPr lang="ru-RU"/>
        </a:p>
      </dgm:t>
    </dgm:pt>
    <dgm:pt modelId="{AB69E554-4F05-402C-AED8-CB7BAC4F9713}">
      <dgm:prSet phldrT="[Текст]" custT="1"/>
      <dgm:spPr/>
      <dgm:t>
        <a:bodyPr/>
        <a:lstStyle/>
        <a:p>
          <a:endParaRPr lang="ru-RU" sz="900" dirty="0" smtClean="0"/>
        </a:p>
        <a:p>
          <a:r>
            <a:rPr lang="ru-RU" sz="900" dirty="0" smtClean="0">
              <a:latin typeface="Times New Roman" pitchFamily="18" charset="0"/>
              <a:cs typeface="Times New Roman" pitchFamily="18" charset="0"/>
            </a:rPr>
            <a:t>Оценка эффективности</a:t>
          </a:r>
        </a:p>
        <a:p>
          <a:r>
            <a:rPr lang="ru-RU" sz="900" dirty="0" smtClean="0">
              <a:latin typeface="Times New Roman" pitchFamily="18" charset="0"/>
              <a:cs typeface="Times New Roman" pitchFamily="18" charset="0"/>
            </a:rPr>
            <a:t>    ЕКС</a:t>
          </a:r>
          <a:r>
            <a:rPr lang="ru-RU" sz="700" dirty="0" smtClean="0">
              <a:latin typeface="Times New Roman" pitchFamily="18" charset="0"/>
              <a:cs typeface="Times New Roman" pitchFamily="18" charset="0"/>
            </a:rPr>
            <a:t>	</a:t>
          </a:r>
          <a:endParaRPr lang="ru-RU" sz="700" dirty="0">
            <a:latin typeface="Times New Roman" pitchFamily="18" charset="0"/>
            <a:cs typeface="Times New Roman" pitchFamily="18" charset="0"/>
          </a:endParaRPr>
        </a:p>
      </dgm:t>
    </dgm:pt>
    <dgm:pt modelId="{0AA1578D-71B5-4586-8CC9-5F9E0913B725}" type="parTrans" cxnId="{4F654086-5AEF-464F-BC2A-D97D83CE3F0F}">
      <dgm:prSet/>
      <dgm:spPr/>
      <dgm:t>
        <a:bodyPr/>
        <a:lstStyle/>
        <a:p>
          <a:endParaRPr lang="ru-RU"/>
        </a:p>
      </dgm:t>
    </dgm:pt>
    <dgm:pt modelId="{9028EDD8-0DE8-4A2A-983D-E8F7104765EB}" type="sibTrans" cxnId="{4F654086-5AEF-464F-BC2A-D97D83CE3F0F}">
      <dgm:prSet/>
      <dgm:spPr/>
      <dgm:t>
        <a:bodyPr/>
        <a:lstStyle/>
        <a:p>
          <a:endParaRPr lang="ru-RU"/>
        </a:p>
      </dgm:t>
    </dgm:pt>
    <dgm:pt modelId="{01C8FB1B-0121-40A7-ADA6-C4CD7B16F1CC}">
      <dgm:prSet phldrT="[Текст]" custT="1"/>
      <dgm:spPr/>
      <dgm:t>
        <a:bodyPr/>
        <a:lstStyle/>
        <a:p>
          <a:pPr algn="l"/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Анализ результатов проверок.</a:t>
          </a:r>
          <a:endParaRPr lang="ru-RU" sz="1400" dirty="0">
            <a:latin typeface="Times New Roman" pitchFamily="18" charset="0"/>
            <a:cs typeface="Times New Roman" pitchFamily="18" charset="0"/>
          </a:endParaRPr>
        </a:p>
      </dgm:t>
    </dgm:pt>
    <dgm:pt modelId="{E88B051E-C24B-4CC1-9C68-443608080612}" type="sibTrans" cxnId="{51708945-6591-4D6D-9C19-53803819A8CC}">
      <dgm:prSet/>
      <dgm:spPr/>
      <dgm:t>
        <a:bodyPr/>
        <a:lstStyle/>
        <a:p>
          <a:endParaRPr lang="ru-RU"/>
        </a:p>
      </dgm:t>
    </dgm:pt>
    <dgm:pt modelId="{0A64711D-EA2D-4ADA-81C9-3D73E8994A2F}" type="parTrans" cxnId="{51708945-6591-4D6D-9C19-53803819A8CC}">
      <dgm:prSet/>
      <dgm:spPr/>
      <dgm:t>
        <a:bodyPr/>
        <a:lstStyle/>
        <a:p>
          <a:endParaRPr lang="ru-RU"/>
        </a:p>
      </dgm:t>
    </dgm:pt>
    <dgm:pt modelId="{9735372F-D17B-4CAE-95D1-205CC6A00F8C}">
      <dgm:prSet phldrT="[Текст]" custT="1"/>
      <dgm:spPr/>
      <dgm:t>
        <a:bodyPr/>
        <a:lstStyle/>
        <a:p>
          <a:r>
            <a:rPr lang="ru-RU" sz="900" smtClean="0">
              <a:latin typeface="Times New Roman" pitchFamily="18" charset="0"/>
              <a:cs typeface="Times New Roman" pitchFamily="18" charset="0"/>
            </a:rPr>
            <a:t>Реорганизация</a:t>
          </a:r>
          <a:endParaRPr lang="ru-RU" sz="900" dirty="0">
            <a:latin typeface="Times New Roman" pitchFamily="18" charset="0"/>
            <a:cs typeface="Times New Roman" pitchFamily="18" charset="0"/>
          </a:endParaRPr>
        </a:p>
      </dgm:t>
    </dgm:pt>
    <dgm:pt modelId="{B0482381-645B-4ACF-A200-327D7672CAD2}" type="parTrans" cxnId="{E1DC6B29-62E9-4E02-9A0D-C76164A47DEC}">
      <dgm:prSet/>
      <dgm:spPr/>
      <dgm:t>
        <a:bodyPr/>
        <a:lstStyle/>
        <a:p>
          <a:endParaRPr lang="ru-RU"/>
        </a:p>
      </dgm:t>
    </dgm:pt>
    <dgm:pt modelId="{453EDDEC-0E4D-440D-988E-EFC278996D87}" type="sibTrans" cxnId="{E1DC6B29-62E9-4E02-9A0D-C76164A47DEC}">
      <dgm:prSet/>
      <dgm:spPr/>
      <dgm:t>
        <a:bodyPr/>
        <a:lstStyle/>
        <a:p>
          <a:endParaRPr lang="ru-RU"/>
        </a:p>
      </dgm:t>
    </dgm:pt>
    <dgm:pt modelId="{91E9F01B-4C4D-472B-8651-5FD0462E2956}">
      <dgm:prSet phldrT="[Текст]" custT="1"/>
      <dgm:spPr/>
      <dgm:t>
        <a:bodyPr/>
        <a:lstStyle/>
        <a:p>
          <a:r>
            <a:rPr lang="ru-RU" sz="900" smtClean="0">
              <a:latin typeface="Times New Roman" pitchFamily="18" charset="0"/>
              <a:cs typeface="Times New Roman" pitchFamily="18" charset="0"/>
            </a:rPr>
            <a:t>Анализ МПА, функционала</a:t>
          </a:r>
          <a:endParaRPr lang="ru-RU" sz="900" dirty="0">
            <a:latin typeface="Times New Roman" pitchFamily="18" charset="0"/>
            <a:cs typeface="Times New Roman" pitchFamily="18" charset="0"/>
          </a:endParaRPr>
        </a:p>
      </dgm:t>
    </dgm:pt>
    <dgm:pt modelId="{173EE1A7-2AFD-45E0-8A52-F9968DA251E0}" type="parTrans" cxnId="{99EAAFC1-BF54-42CB-9976-55E3776351CF}">
      <dgm:prSet/>
      <dgm:spPr/>
      <dgm:t>
        <a:bodyPr/>
        <a:lstStyle/>
        <a:p>
          <a:endParaRPr lang="ru-RU"/>
        </a:p>
      </dgm:t>
    </dgm:pt>
    <dgm:pt modelId="{AA0F8730-01AC-4CBE-BA72-104F9C856173}" type="sibTrans" cxnId="{99EAAFC1-BF54-42CB-9976-55E3776351CF}">
      <dgm:prSet/>
      <dgm:spPr/>
      <dgm:t>
        <a:bodyPr/>
        <a:lstStyle/>
        <a:p>
          <a:endParaRPr lang="ru-RU"/>
        </a:p>
      </dgm:t>
    </dgm:pt>
    <dgm:pt modelId="{1078B9FF-6050-4C9F-AF40-CA8113516863}">
      <dgm:prSet phldrT="[Текст]" custT="1"/>
      <dgm:spPr/>
      <dgm:t>
        <a:bodyPr/>
        <a:lstStyle/>
        <a:p>
          <a:r>
            <a:rPr lang="ru-RU" sz="900" smtClean="0">
              <a:latin typeface="Times New Roman" pitchFamily="18" charset="0"/>
              <a:cs typeface="Times New Roman" pitchFamily="18" charset="0"/>
            </a:rPr>
            <a:t>Оценка затрат, рисков</a:t>
          </a:r>
          <a:endParaRPr lang="ru-RU" sz="900" dirty="0">
            <a:latin typeface="Times New Roman" pitchFamily="18" charset="0"/>
            <a:cs typeface="Times New Roman" pitchFamily="18" charset="0"/>
          </a:endParaRPr>
        </a:p>
      </dgm:t>
    </dgm:pt>
    <dgm:pt modelId="{D8F50053-0DE6-41DC-BF4D-FE9713E53C78}" type="parTrans" cxnId="{BD6CA215-024C-4A23-9BEE-BF9F496BE587}">
      <dgm:prSet/>
      <dgm:spPr/>
      <dgm:t>
        <a:bodyPr/>
        <a:lstStyle/>
        <a:p>
          <a:endParaRPr lang="ru-RU"/>
        </a:p>
      </dgm:t>
    </dgm:pt>
    <dgm:pt modelId="{FC4EC3BB-A2A6-4F86-B38C-E480498DD9CB}" type="sibTrans" cxnId="{BD6CA215-024C-4A23-9BEE-BF9F496BE587}">
      <dgm:prSet/>
      <dgm:spPr/>
      <dgm:t>
        <a:bodyPr/>
        <a:lstStyle/>
        <a:p>
          <a:endParaRPr lang="ru-RU"/>
        </a:p>
      </dgm:t>
    </dgm:pt>
    <dgm:pt modelId="{8BE97E78-AED3-4E32-AA61-3BDBC39A5AD5}">
      <dgm:prSet custT="1"/>
      <dgm:spPr/>
      <dgm:t>
        <a:bodyPr/>
        <a:lstStyle/>
        <a:p>
          <a:pPr algn="l"/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Анализ эффективности муниципальной службы в структурных подразделениях Администрации муниципального района, наделенных правами юридического лица.</a:t>
          </a:r>
          <a:endParaRPr lang="ru-RU" sz="1400" dirty="0">
            <a:latin typeface="Times New Roman" pitchFamily="18" charset="0"/>
            <a:cs typeface="Times New Roman" pitchFamily="18" charset="0"/>
          </a:endParaRPr>
        </a:p>
      </dgm:t>
    </dgm:pt>
    <dgm:pt modelId="{E823163B-22B4-4CEE-A78B-5F715F7F844A}" type="parTrans" cxnId="{4FD7FF6F-4058-4516-B987-417EEC2DE777}">
      <dgm:prSet/>
      <dgm:spPr/>
      <dgm:t>
        <a:bodyPr/>
        <a:lstStyle/>
        <a:p>
          <a:endParaRPr lang="ru-RU"/>
        </a:p>
      </dgm:t>
    </dgm:pt>
    <dgm:pt modelId="{F18E89F4-0C7D-4F27-BE40-B54C90D1DE5B}" type="sibTrans" cxnId="{4FD7FF6F-4058-4516-B987-417EEC2DE777}">
      <dgm:prSet/>
      <dgm:spPr/>
      <dgm:t>
        <a:bodyPr/>
        <a:lstStyle/>
        <a:p>
          <a:endParaRPr lang="ru-RU"/>
        </a:p>
      </dgm:t>
    </dgm:pt>
    <dgm:pt modelId="{10B3CB05-C742-49EC-97A8-E2A7EC87FC31}">
      <dgm:prSet custT="1"/>
      <dgm:spPr/>
      <dgm:t>
        <a:bodyPr/>
        <a:lstStyle/>
        <a:p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Выявление должностей, содержащих дублирующие функции.</a:t>
          </a:r>
          <a:endParaRPr lang="ru-RU" sz="1400" dirty="0">
            <a:latin typeface="Times New Roman" pitchFamily="18" charset="0"/>
            <a:cs typeface="Times New Roman" pitchFamily="18" charset="0"/>
          </a:endParaRPr>
        </a:p>
      </dgm:t>
    </dgm:pt>
    <dgm:pt modelId="{018EDADB-4D95-4373-B0F6-B6B1B3C48043}" type="parTrans" cxnId="{649A717D-2D00-4FC9-8392-6051097497FB}">
      <dgm:prSet/>
      <dgm:spPr/>
      <dgm:t>
        <a:bodyPr/>
        <a:lstStyle/>
        <a:p>
          <a:endParaRPr lang="ru-RU"/>
        </a:p>
      </dgm:t>
    </dgm:pt>
    <dgm:pt modelId="{FE04AD7B-3365-4DA2-A26C-7051EA6BE230}" type="sibTrans" cxnId="{649A717D-2D00-4FC9-8392-6051097497FB}">
      <dgm:prSet/>
      <dgm:spPr/>
      <dgm:t>
        <a:bodyPr/>
        <a:lstStyle/>
        <a:p>
          <a:endParaRPr lang="ru-RU"/>
        </a:p>
      </dgm:t>
    </dgm:pt>
    <dgm:pt modelId="{1984E026-1458-4A25-A86F-FDAC4D536758}">
      <dgm:prSet phldrT="[Текст]" custT="1"/>
      <dgm:spPr/>
      <dgm:t>
        <a:bodyPr/>
        <a:lstStyle/>
        <a:p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Расчет затрат, рисков, связанных с реорганизацией.</a:t>
          </a:r>
          <a:endParaRPr lang="ru-RU" sz="1400" dirty="0">
            <a:latin typeface="Times New Roman" pitchFamily="18" charset="0"/>
            <a:cs typeface="Times New Roman" pitchFamily="18" charset="0"/>
          </a:endParaRPr>
        </a:p>
      </dgm:t>
    </dgm:pt>
    <dgm:pt modelId="{8C21ED86-96E8-47EC-AE65-8A87F8749CE7}" type="parTrans" cxnId="{46A7274E-BE99-4FF5-AD5B-6D8B0E7914EC}">
      <dgm:prSet/>
      <dgm:spPr/>
      <dgm:t>
        <a:bodyPr/>
        <a:lstStyle/>
        <a:p>
          <a:endParaRPr lang="ru-RU"/>
        </a:p>
      </dgm:t>
    </dgm:pt>
    <dgm:pt modelId="{A0231C07-FF64-4945-8EF8-D493C71A8FD3}" type="sibTrans" cxnId="{46A7274E-BE99-4FF5-AD5B-6D8B0E7914EC}">
      <dgm:prSet/>
      <dgm:spPr/>
      <dgm:t>
        <a:bodyPr/>
        <a:lstStyle/>
        <a:p>
          <a:endParaRPr lang="ru-RU"/>
        </a:p>
      </dgm:t>
    </dgm:pt>
    <dgm:pt modelId="{663B49CE-8B43-41CA-9088-E1570F1ED2FD}">
      <dgm:prSet custT="1"/>
      <dgm:spPr/>
      <dgm:t>
        <a:bodyPr/>
        <a:lstStyle/>
        <a:p>
          <a:pPr algn="just"/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Реорганизация отделов, наделенных правами юридического лица, путем присоединения и высвобождения должностей.</a:t>
          </a:r>
          <a:endParaRPr lang="ru-RU" sz="1400" dirty="0">
            <a:latin typeface="Times New Roman" pitchFamily="18" charset="0"/>
            <a:cs typeface="Times New Roman" pitchFamily="18" charset="0"/>
          </a:endParaRPr>
        </a:p>
      </dgm:t>
    </dgm:pt>
    <dgm:pt modelId="{B8252A7F-A572-4F3A-9BD1-EB373C8561C9}" type="parTrans" cxnId="{F9B739FF-5FDD-4B20-B40E-0155D22D954C}">
      <dgm:prSet/>
      <dgm:spPr/>
      <dgm:t>
        <a:bodyPr/>
        <a:lstStyle/>
        <a:p>
          <a:endParaRPr lang="ru-RU"/>
        </a:p>
      </dgm:t>
    </dgm:pt>
    <dgm:pt modelId="{630BE331-ECB2-490D-B1D1-47F92D6BA372}" type="sibTrans" cxnId="{F9B739FF-5FDD-4B20-B40E-0155D22D954C}">
      <dgm:prSet/>
      <dgm:spPr/>
      <dgm:t>
        <a:bodyPr/>
        <a:lstStyle/>
        <a:p>
          <a:endParaRPr lang="ru-RU"/>
        </a:p>
      </dgm:t>
    </dgm:pt>
    <dgm:pt modelId="{D9383DCE-9B7E-4F64-A26B-D34DF1D60A49}">
      <dgm:prSet custT="1"/>
      <dgm:spPr/>
      <dgm:t>
        <a:bodyPr/>
        <a:lstStyle/>
        <a:p>
          <a:pPr algn="l"/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Анализ экономической эффективности.</a:t>
          </a:r>
          <a:endParaRPr lang="ru-RU" sz="1400" dirty="0">
            <a:latin typeface="Times New Roman" pitchFamily="18" charset="0"/>
            <a:cs typeface="Times New Roman" pitchFamily="18" charset="0"/>
          </a:endParaRPr>
        </a:p>
      </dgm:t>
    </dgm:pt>
    <dgm:pt modelId="{2B488718-2C21-4634-8B9E-79DF56278A44}" type="parTrans" cxnId="{3E717FD8-E6D4-45CA-B2ED-D7B49A755F8B}">
      <dgm:prSet/>
      <dgm:spPr/>
      <dgm:t>
        <a:bodyPr/>
        <a:lstStyle/>
        <a:p>
          <a:endParaRPr lang="ru-RU"/>
        </a:p>
      </dgm:t>
    </dgm:pt>
    <dgm:pt modelId="{7E1EBAEF-ED93-448C-B3A6-9D0C92A9CA70}" type="sibTrans" cxnId="{3E717FD8-E6D4-45CA-B2ED-D7B49A755F8B}">
      <dgm:prSet/>
      <dgm:spPr/>
      <dgm:t>
        <a:bodyPr/>
        <a:lstStyle/>
        <a:p>
          <a:endParaRPr lang="ru-RU"/>
        </a:p>
      </dgm:t>
    </dgm:pt>
    <dgm:pt modelId="{689B7D4E-9551-46ED-A001-07D9A384975E}">
      <dgm:prSet custT="1"/>
      <dgm:spPr/>
      <dgm:t>
        <a:bodyPr/>
        <a:lstStyle/>
        <a:p>
          <a:pPr algn="l"/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Анализ правовых последствий.</a:t>
          </a:r>
          <a:endParaRPr lang="ru-RU" sz="1400" dirty="0">
            <a:latin typeface="Times New Roman" pitchFamily="18" charset="0"/>
            <a:cs typeface="Times New Roman" pitchFamily="18" charset="0"/>
          </a:endParaRPr>
        </a:p>
      </dgm:t>
    </dgm:pt>
    <dgm:pt modelId="{436AD0C7-FFE0-4972-B630-9829FC19E2E7}" type="parTrans" cxnId="{C4A29F1A-EE89-4116-B45B-BB453A862E7D}">
      <dgm:prSet/>
      <dgm:spPr/>
      <dgm:t>
        <a:bodyPr/>
        <a:lstStyle/>
        <a:p>
          <a:endParaRPr lang="ru-RU"/>
        </a:p>
      </dgm:t>
    </dgm:pt>
    <dgm:pt modelId="{A4BF6557-99C4-4C9D-B53B-D0EEF4B420A6}" type="sibTrans" cxnId="{C4A29F1A-EE89-4116-B45B-BB453A862E7D}">
      <dgm:prSet/>
      <dgm:spPr/>
      <dgm:t>
        <a:bodyPr/>
        <a:lstStyle/>
        <a:p>
          <a:endParaRPr lang="ru-RU"/>
        </a:p>
      </dgm:t>
    </dgm:pt>
    <dgm:pt modelId="{A9AF2B76-7FCB-46AF-AB91-290D99FED10D}">
      <dgm:prSet custT="1"/>
      <dgm:spPr/>
      <dgm:t>
        <a:bodyPr/>
        <a:lstStyle/>
        <a:p>
          <a:pPr algn="just"/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Оценка деятельности, направленной на формирование, развитие кадров.</a:t>
          </a:r>
          <a:endParaRPr lang="ru-RU" sz="1400" dirty="0">
            <a:latin typeface="Times New Roman" pitchFamily="18" charset="0"/>
            <a:cs typeface="Times New Roman" pitchFamily="18" charset="0"/>
          </a:endParaRPr>
        </a:p>
      </dgm:t>
    </dgm:pt>
    <dgm:pt modelId="{337F5B9F-2CEA-4CE9-A9C8-47D32BAC05BB}" type="parTrans" cxnId="{3C64B46F-3D43-4678-8FF0-F7921C2C3334}">
      <dgm:prSet/>
      <dgm:spPr/>
      <dgm:t>
        <a:bodyPr/>
        <a:lstStyle/>
        <a:p>
          <a:endParaRPr lang="ru-RU"/>
        </a:p>
      </dgm:t>
    </dgm:pt>
    <dgm:pt modelId="{56EC8876-673A-4604-A815-088D996BF909}" type="sibTrans" cxnId="{3C64B46F-3D43-4678-8FF0-F7921C2C3334}">
      <dgm:prSet/>
      <dgm:spPr/>
      <dgm:t>
        <a:bodyPr/>
        <a:lstStyle/>
        <a:p>
          <a:endParaRPr lang="ru-RU"/>
        </a:p>
      </dgm:t>
    </dgm:pt>
    <dgm:pt modelId="{D8CF573A-8A55-4862-BD1C-201DD5214CB0}" type="pres">
      <dgm:prSet presAssocID="{98550AE8-5D5B-41F0-83C2-71A48397EC1B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C8E32A69-570F-4D62-8E16-9469B3C695CD}" type="pres">
      <dgm:prSet presAssocID="{260135B1-5D0D-4A3A-BCA5-7F5DEC0B1FA9}" presName="composite" presStyleCnt="0"/>
      <dgm:spPr/>
      <dgm:t>
        <a:bodyPr/>
        <a:lstStyle/>
        <a:p>
          <a:endParaRPr lang="ru-RU"/>
        </a:p>
      </dgm:t>
    </dgm:pt>
    <dgm:pt modelId="{9DC14EBA-62E6-44BD-923F-82A7190E2E7A}" type="pres">
      <dgm:prSet presAssocID="{260135B1-5D0D-4A3A-BCA5-7F5DEC0B1FA9}" presName="parentText" presStyleLbl="alignNode1" presStyleIdx="0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CA7FE2C-D664-4BE1-9F82-4DE3D868D3B0}" type="pres">
      <dgm:prSet presAssocID="{260135B1-5D0D-4A3A-BCA5-7F5DEC0B1FA9}" presName="descendantText" presStyleLbl="alignAcc1" presStyleIdx="0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620E15C-FC29-4D2A-A154-B01167BADDDB}" type="pres">
      <dgm:prSet presAssocID="{058AB992-5DD9-4888-A058-615625FD5B3E}" presName="sp" presStyleCnt="0"/>
      <dgm:spPr/>
      <dgm:t>
        <a:bodyPr/>
        <a:lstStyle/>
        <a:p>
          <a:endParaRPr lang="ru-RU"/>
        </a:p>
      </dgm:t>
    </dgm:pt>
    <dgm:pt modelId="{B2F16A1B-2374-418C-9219-DD191BC15C27}" type="pres">
      <dgm:prSet presAssocID="{91E9F01B-4C4D-472B-8651-5FD0462E2956}" presName="composite" presStyleCnt="0"/>
      <dgm:spPr/>
      <dgm:t>
        <a:bodyPr/>
        <a:lstStyle/>
        <a:p>
          <a:endParaRPr lang="ru-RU"/>
        </a:p>
      </dgm:t>
    </dgm:pt>
    <dgm:pt modelId="{359511A7-5F34-4568-B280-A5028487ED5A}" type="pres">
      <dgm:prSet presAssocID="{91E9F01B-4C4D-472B-8651-5FD0462E2956}" presName="parentText" presStyleLbl="alignNode1" presStyleIdx="1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E0B3CAA-145E-44E5-B3CB-C297A2C61D7A}" type="pres">
      <dgm:prSet presAssocID="{91E9F01B-4C4D-472B-8651-5FD0462E2956}" presName="descendantText" presStyleLbl="alignAcc1" presStyleIdx="1" presStyleCnt="6" custLinFactNeighborX="-696" custLinFactNeighborY="359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87B1157-3776-487B-B37C-D5DEC22F15C1}" type="pres">
      <dgm:prSet presAssocID="{AA0F8730-01AC-4CBE-BA72-104F9C856173}" presName="sp" presStyleCnt="0"/>
      <dgm:spPr/>
      <dgm:t>
        <a:bodyPr/>
        <a:lstStyle/>
        <a:p>
          <a:endParaRPr lang="ru-RU"/>
        </a:p>
      </dgm:t>
    </dgm:pt>
    <dgm:pt modelId="{B1396A9A-8B5E-45FE-9C13-526AB84ECF60}" type="pres">
      <dgm:prSet presAssocID="{1078B9FF-6050-4C9F-AF40-CA8113516863}" presName="composite" presStyleCnt="0"/>
      <dgm:spPr/>
      <dgm:t>
        <a:bodyPr/>
        <a:lstStyle/>
        <a:p>
          <a:endParaRPr lang="ru-RU"/>
        </a:p>
      </dgm:t>
    </dgm:pt>
    <dgm:pt modelId="{A73734D0-6FD8-4E79-94B7-C34E66E7E795}" type="pres">
      <dgm:prSet presAssocID="{1078B9FF-6050-4C9F-AF40-CA8113516863}" presName="parentText" presStyleLbl="alignNode1" presStyleIdx="2" presStyleCnt="6" custLinFactNeighborX="0" custLinFactNeighborY="-1187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A6F4956-062A-4F66-B586-A28793F26505}" type="pres">
      <dgm:prSet presAssocID="{1078B9FF-6050-4C9F-AF40-CA8113516863}" presName="descendantText" presStyleLbl="alignAcc1" presStyleIdx="2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7E58EDB-1AFC-425C-A881-7DB5B436FC88}" type="pres">
      <dgm:prSet presAssocID="{FC4EC3BB-A2A6-4F86-B38C-E480498DD9CB}" presName="sp" presStyleCnt="0"/>
      <dgm:spPr/>
      <dgm:t>
        <a:bodyPr/>
        <a:lstStyle/>
        <a:p>
          <a:endParaRPr lang="ru-RU"/>
        </a:p>
      </dgm:t>
    </dgm:pt>
    <dgm:pt modelId="{B2129253-E993-4F91-A299-F5782140D3AD}" type="pres">
      <dgm:prSet presAssocID="{9735372F-D17B-4CAE-95D1-205CC6A00F8C}" presName="composite" presStyleCnt="0"/>
      <dgm:spPr/>
      <dgm:t>
        <a:bodyPr/>
        <a:lstStyle/>
        <a:p>
          <a:endParaRPr lang="ru-RU"/>
        </a:p>
      </dgm:t>
    </dgm:pt>
    <dgm:pt modelId="{5514BD2D-0762-4AF7-949E-49D3DD028569}" type="pres">
      <dgm:prSet presAssocID="{9735372F-D17B-4CAE-95D1-205CC6A00F8C}" presName="parentText" presStyleLbl="alignNode1" presStyleIdx="3" presStyleCnt="6" custLinFactNeighborX="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81228EB-6E06-4DF7-AE53-09245EDDB4C3}" type="pres">
      <dgm:prSet presAssocID="{9735372F-D17B-4CAE-95D1-205CC6A00F8C}" presName="descendantText" presStyleLbl="alignAcc1" presStyleIdx="3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0676A76-2937-4827-BDFC-90AD880A2E2C}" type="pres">
      <dgm:prSet presAssocID="{453EDDEC-0E4D-440D-988E-EFC278996D87}" presName="sp" presStyleCnt="0"/>
      <dgm:spPr/>
      <dgm:t>
        <a:bodyPr/>
        <a:lstStyle/>
        <a:p>
          <a:endParaRPr lang="ru-RU"/>
        </a:p>
      </dgm:t>
    </dgm:pt>
    <dgm:pt modelId="{E596E7C4-E241-446E-BB83-A9448386FDA8}" type="pres">
      <dgm:prSet presAssocID="{0AF5F685-4FBD-4278-B369-BC74CC5153F1}" presName="composite" presStyleCnt="0"/>
      <dgm:spPr/>
      <dgm:t>
        <a:bodyPr/>
        <a:lstStyle/>
        <a:p>
          <a:endParaRPr lang="ru-RU"/>
        </a:p>
      </dgm:t>
    </dgm:pt>
    <dgm:pt modelId="{D6182B82-8277-49C3-8F4F-B17A9ABCF10C}" type="pres">
      <dgm:prSet presAssocID="{0AF5F685-4FBD-4278-B369-BC74CC5153F1}" presName="parentText" presStyleLbl="alignNode1" presStyleIdx="4" presStyleCnt="6" custLinFactNeighborX="0" custLinFactNeighborY="511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F866A1C-ACEA-446D-990B-F29B97FC7572}" type="pres">
      <dgm:prSet presAssocID="{0AF5F685-4FBD-4278-B369-BC74CC5153F1}" presName="descendantText" presStyleLbl="alignAcc1" presStyleIdx="4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7929F35-9B5B-4E25-9B17-8AC5369795CD}" type="pres">
      <dgm:prSet presAssocID="{A1B5B484-6DBA-46A1-A687-A09836117EFB}" presName="sp" presStyleCnt="0"/>
      <dgm:spPr/>
      <dgm:t>
        <a:bodyPr/>
        <a:lstStyle/>
        <a:p>
          <a:endParaRPr lang="ru-RU"/>
        </a:p>
      </dgm:t>
    </dgm:pt>
    <dgm:pt modelId="{86FC3A65-9488-4631-A71D-95F3ED554DE7}" type="pres">
      <dgm:prSet presAssocID="{AB69E554-4F05-402C-AED8-CB7BAC4F9713}" presName="composite" presStyleCnt="0"/>
      <dgm:spPr/>
      <dgm:t>
        <a:bodyPr/>
        <a:lstStyle/>
        <a:p>
          <a:endParaRPr lang="ru-RU"/>
        </a:p>
      </dgm:t>
    </dgm:pt>
    <dgm:pt modelId="{EAB6B065-519D-4CD7-BD23-38BD5F39DD0E}" type="pres">
      <dgm:prSet presAssocID="{AB69E554-4F05-402C-AED8-CB7BAC4F9713}" presName="parentText" presStyleLbl="alignNode1" presStyleIdx="5" presStyleCnt="6" custLinFactNeighborX="0" custLinFactNeighborY="47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CACAE0D-0F04-4622-B1E8-9498BBCE97A9}" type="pres">
      <dgm:prSet presAssocID="{AB69E554-4F05-402C-AED8-CB7BAC4F9713}" presName="descendantText" presStyleLbl="alignAcc1" presStyleIdx="5" presStyleCnt="6" custScaleY="19751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F9B739FF-5FDD-4B20-B40E-0155D22D954C}" srcId="{9735372F-D17B-4CAE-95D1-205CC6A00F8C}" destId="{663B49CE-8B43-41CA-9088-E1570F1ED2FD}" srcOrd="1" destOrd="0" parTransId="{B8252A7F-A572-4F3A-9BD1-EB373C8561C9}" sibTransId="{630BE331-ECB2-490D-B1D1-47F92D6BA372}"/>
    <dgm:cxn modelId="{D282D800-C820-40E4-8CFF-BB56F29C033B}" srcId="{9735372F-D17B-4CAE-95D1-205CC6A00F8C}" destId="{DA291D6F-CB5E-4AEC-A920-9C945884BDF4}" srcOrd="0" destOrd="0" parTransId="{0F20120F-D286-4DC6-8E90-A2656B9511AE}" sibTransId="{68D91270-8E41-48EE-B82D-710E3BBD5B33}"/>
    <dgm:cxn modelId="{F53CAFA2-DBDB-4A5D-8891-4F8BB5964F55}" type="presOf" srcId="{1078B9FF-6050-4C9F-AF40-CA8113516863}" destId="{A73734D0-6FD8-4E79-94B7-C34E66E7E795}" srcOrd="0" destOrd="0" presId="urn:microsoft.com/office/officeart/2005/8/layout/chevron2"/>
    <dgm:cxn modelId="{12450203-52CC-4EA4-A049-B150BEE0CCB1}" type="presOf" srcId="{9735372F-D17B-4CAE-95D1-205CC6A00F8C}" destId="{5514BD2D-0762-4AF7-949E-49D3DD028569}" srcOrd="0" destOrd="0" presId="urn:microsoft.com/office/officeart/2005/8/layout/chevron2"/>
    <dgm:cxn modelId="{CB59D070-ED65-40BE-801C-3EE8CBB40F9A}" type="presOf" srcId="{DA291D6F-CB5E-4AEC-A920-9C945884BDF4}" destId="{481228EB-6E06-4DF7-AE53-09245EDDB4C3}" srcOrd="0" destOrd="0" presId="urn:microsoft.com/office/officeart/2005/8/layout/chevron2"/>
    <dgm:cxn modelId="{46A7274E-BE99-4FF5-AD5B-6D8B0E7914EC}" srcId="{1078B9FF-6050-4C9F-AF40-CA8113516863}" destId="{1984E026-1458-4A25-A86F-FDAC4D536758}" srcOrd="0" destOrd="0" parTransId="{8C21ED86-96E8-47EC-AE65-8A87F8749CE7}" sibTransId="{A0231C07-FF64-4945-8EF8-D493C71A8FD3}"/>
    <dgm:cxn modelId="{21A37E70-433D-4486-AA5F-8100E460B6D7}" type="presOf" srcId="{10B3CB05-C742-49EC-97A8-E2A7EC87FC31}" destId="{AE0B3CAA-145E-44E5-B3CB-C297A2C61D7A}" srcOrd="0" destOrd="0" presId="urn:microsoft.com/office/officeart/2005/8/layout/chevron2"/>
    <dgm:cxn modelId="{BF825D7C-F2FD-4C39-9931-7F9FA5C36B88}" type="presOf" srcId="{91E9F01B-4C4D-472B-8651-5FD0462E2956}" destId="{359511A7-5F34-4568-B280-A5028487ED5A}" srcOrd="0" destOrd="0" presId="urn:microsoft.com/office/officeart/2005/8/layout/chevron2"/>
    <dgm:cxn modelId="{8A4A514D-8C57-4DBB-993F-9B397DFE3F89}" type="presOf" srcId="{01C8FB1B-0121-40A7-ADA6-C4CD7B16F1CC}" destId="{FCACAE0D-0F04-4622-B1E8-9498BBCE97A9}" srcOrd="0" destOrd="0" presId="urn:microsoft.com/office/officeart/2005/8/layout/chevron2"/>
    <dgm:cxn modelId="{BB8ECBE5-4F14-44CA-98DD-81A300804137}" type="presOf" srcId="{A9AF2B76-7FCB-46AF-AB91-290D99FED10D}" destId="{FCACAE0D-0F04-4622-B1E8-9498BBCE97A9}" srcOrd="0" destOrd="3" presId="urn:microsoft.com/office/officeart/2005/8/layout/chevron2"/>
    <dgm:cxn modelId="{1D14496C-C47C-4433-A251-F09017A58449}" type="presOf" srcId="{1A35203F-2CC5-44FD-80DA-1E8A59759849}" destId="{5F866A1C-ACEA-446D-990B-F29B97FC7572}" srcOrd="0" destOrd="0" presId="urn:microsoft.com/office/officeart/2005/8/layout/chevron2"/>
    <dgm:cxn modelId="{3C64B46F-3D43-4678-8FF0-F7921C2C3334}" srcId="{AB69E554-4F05-402C-AED8-CB7BAC4F9713}" destId="{A9AF2B76-7FCB-46AF-AB91-290D99FED10D}" srcOrd="3" destOrd="0" parTransId="{337F5B9F-2CEA-4CE9-A9C8-47D32BAC05BB}" sibTransId="{56EC8876-673A-4604-A815-088D996BF909}"/>
    <dgm:cxn modelId="{4F654086-5AEF-464F-BC2A-D97D83CE3F0F}" srcId="{98550AE8-5D5B-41F0-83C2-71A48397EC1B}" destId="{AB69E554-4F05-402C-AED8-CB7BAC4F9713}" srcOrd="5" destOrd="0" parTransId="{0AA1578D-71B5-4586-8CC9-5F9E0913B725}" sibTransId="{9028EDD8-0DE8-4A2A-983D-E8F7104765EB}"/>
    <dgm:cxn modelId="{45EFE7EC-D443-418E-BD2C-8F1B664DF820}" type="presOf" srcId="{260135B1-5D0D-4A3A-BCA5-7F5DEC0B1FA9}" destId="{9DC14EBA-62E6-44BD-923F-82A7190E2E7A}" srcOrd="0" destOrd="0" presId="urn:microsoft.com/office/officeart/2005/8/layout/chevron2"/>
    <dgm:cxn modelId="{3E717FD8-E6D4-45CA-B2ED-D7B49A755F8B}" srcId="{AB69E554-4F05-402C-AED8-CB7BAC4F9713}" destId="{D9383DCE-9B7E-4F64-A26B-D34DF1D60A49}" srcOrd="1" destOrd="0" parTransId="{2B488718-2C21-4634-8B9E-79DF56278A44}" sibTransId="{7E1EBAEF-ED93-448C-B3A6-9D0C92A9CA70}"/>
    <dgm:cxn modelId="{84B16204-5D1E-49D3-92AB-F7B0650563D8}" type="presOf" srcId="{8BE97E78-AED3-4E32-AA61-3BDBC39A5AD5}" destId="{7CA7FE2C-D664-4BE1-9F82-4DE3D868D3B0}" srcOrd="0" destOrd="0" presId="urn:microsoft.com/office/officeart/2005/8/layout/chevron2"/>
    <dgm:cxn modelId="{BD6CA215-024C-4A23-9BEE-BF9F496BE587}" srcId="{98550AE8-5D5B-41F0-83C2-71A48397EC1B}" destId="{1078B9FF-6050-4C9F-AF40-CA8113516863}" srcOrd="2" destOrd="0" parTransId="{D8F50053-0DE6-41DC-BF4D-FE9713E53C78}" sibTransId="{FC4EC3BB-A2A6-4F86-B38C-E480498DD9CB}"/>
    <dgm:cxn modelId="{6506B59D-28FB-45F2-96C0-881C35099863}" type="presOf" srcId="{98550AE8-5D5B-41F0-83C2-71A48397EC1B}" destId="{D8CF573A-8A55-4862-BD1C-201DD5214CB0}" srcOrd="0" destOrd="0" presId="urn:microsoft.com/office/officeart/2005/8/layout/chevron2"/>
    <dgm:cxn modelId="{7341B49F-B0DA-42F1-B308-2AA3A84E29F2}" srcId="{98550AE8-5D5B-41F0-83C2-71A48397EC1B}" destId="{260135B1-5D0D-4A3A-BCA5-7F5DEC0B1FA9}" srcOrd="0" destOrd="0" parTransId="{148CBBF5-3066-4A12-B29E-F741EBBB381F}" sibTransId="{058AB992-5DD9-4888-A058-615625FD5B3E}"/>
    <dgm:cxn modelId="{D52E0F8B-91EF-4B94-81CD-ADFF62357DA7}" type="presOf" srcId="{AB69E554-4F05-402C-AED8-CB7BAC4F9713}" destId="{EAB6B065-519D-4CD7-BD23-38BD5F39DD0E}" srcOrd="0" destOrd="0" presId="urn:microsoft.com/office/officeart/2005/8/layout/chevron2"/>
    <dgm:cxn modelId="{348098CE-7A63-4584-AAEE-1F96C3F437DE}" srcId="{98550AE8-5D5B-41F0-83C2-71A48397EC1B}" destId="{0AF5F685-4FBD-4278-B369-BC74CC5153F1}" srcOrd="4" destOrd="0" parTransId="{02AFE856-F776-447D-9049-67E3D48F10E4}" sibTransId="{A1B5B484-6DBA-46A1-A687-A09836117EFB}"/>
    <dgm:cxn modelId="{0ACB914F-A227-4815-96EB-955D35D483F2}" type="presOf" srcId="{0AF5F685-4FBD-4278-B369-BC74CC5153F1}" destId="{D6182B82-8277-49C3-8F4F-B17A9ABCF10C}" srcOrd="0" destOrd="0" presId="urn:microsoft.com/office/officeart/2005/8/layout/chevron2"/>
    <dgm:cxn modelId="{A45CD0BE-5820-4555-9F64-5BC32594C258}" type="presOf" srcId="{689B7D4E-9551-46ED-A001-07D9A384975E}" destId="{FCACAE0D-0F04-4622-B1E8-9498BBCE97A9}" srcOrd="0" destOrd="2" presId="urn:microsoft.com/office/officeart/2005/8/layout/chevron2"/>
    <dgm:cxn modelId="{EBDF761D-03D5-4924-852C-9A04834906F0}" type="presOf" srcId="{1984E026-1458-4A25-A86F-FDAC4D536758}" destId="{CA6F4956-062A-4F66-B586-A28793F26505}" srcOrd="0" destOrd="0" presId="urn:microsoft.com/office/officeart/2005/8/layout/chevron2"/>
    <dgm:cxn modelId="{0E1259FB-E45E-49F9-8353-D493C454B385}" srcId="{0AF5F685-4FBD-4278-B369-BC74CC5153F1}" destId="{1A35203F-2CC5-44FD-80DA-1E8A59759849}" srcOrd="0" destOrd="0" parTransId="{86431A85-4419-449C-8A8F-178DAADF5E9A}" sibTransId="{D0AFFA13-13C9-4355-A0D5-9EEDD7B246CC}"/>
    <dgm:cxn modelId="{99EAAFC1-BF54-42CB-9976-55E3776351CF}" srcId="{98550AE8-5D5B-41F0-83C2-71A48397EC1B}" destId="{91E9F01B-4C4D-472B-8651-5FD0462E2956}" srcOrd="1" destOrd="0" parTransId="{173EE1A7-2AFD-45E0-8A52-F9968DA251E0}" sibTransId="{AA0F8730-01AC-4CBE-BA72-104F9C856173}"/>
    <dgm:cxn modelId="{4FD7FF6F-4058-4516-B987-417EEC2DE777}" srcId="{260135B1-5D0D-4A3A-BCA5-7F5DEC0B1FA9}" destId="{8BE97E78-AED3-4E32-AA61-3BDBC39A5AD5}" srcOrd="0" destOrd="0" parTransId="{E823163B-22B4-4CEE-A78B-5F715F7F844A}" sibTransId="{F18E89F4-0C7D-4F27-BE40-B54C90D1DE5B}"/>
    <dgm:cxn modelId="{649A717D-2D00-4FC9-8392-6051097497FB}" srcId="{91E9F01B-4C4D-472B-8651-5FD0462E2956}" destId="{10B3CB05-C742-49EC-97A8-E2A7EC87FC31}" srcOrd="0" destOrd="0" parTransId="{018EDADB-4D95-4373-B0F6-B6B1B3C48043}" sibTransId="{FE04AD7B-3365-4DA2-A26C-7051EA6BE230}"/>
    <dgm:cxn modelId="{B47FB2DB-0297-45EB-AAA9-6DD26A80A3FA}" type="presOf" srcId="{663B49CE-8B43-41CA-9088-E1570F1ED2FD}" destId="{481228EB-6E06-4DF7-AE53-09245EDDB4C3}" srcOrd="0" destOrd="1" presId="urn:microsoft.com/office/officeart/2005/8/layout/chevron2"/>
    <dgm:cxn modelId="{C4A29F1A-EE89-4116-B45B-BB453A862E7D}" srcId="{AB69E554-4F05-402C-AED8-CB7BAC4F9713}" destId="{689B7D4E-9551-46ED-A001-07D9A384975E}" srcOrd="2" destOrd="0" parTransId="{436AD0C7-FFE0-4972-B630-9829FC19E2E7}" sibTransId="{A4BF6557-99C4-4C9D-B53B-D0EEF4B420A6}"/>
    <dgm:cxn modelId="{E1DC6B29-62E9-4E02-9A0D-C76164A47DEC}" srcId="{98550AE8-5D5B-41F0-83C2-71A48397EC1B}" destId="{9735372F-D17B-4CAE-95D1-205CC6A00F8C}" srcOrd="3" destOrd="0" parTransId="{B0482381-645B-4ACF-A200-327D7672CAD2}" sibTransId="{453EDDEC-0E4D-440D-988E-EFC278996D87}"/>
    <dgm:cxn modelId="{51708945-6591-4D6D-9C19-53803819A8CC}" srcId="{AB69E554-4F05-402C-AED8-CB7BAC4F9713}" destId="{01C8FB1B-0121-40A7-ADA6-C4CD7B16F1CC}" srcOrd="0" destOrd="0" parTransId="{0A64711D-EA2D-4ADA-81C9-3D73E8994A2F}" sibTransId="{E88B051E-C24B-4CC1-9C68-443608080612}"/>
    <dgm:cxn modelId="{36A73143-7840-4289-ACDE-E1CFE63785CD}" type="presOf" srcId="{D9383DCE-9B7E-4F64-A26B-D34DF1D60A49}" destId="{FCACAE0D-0F04-4622-B1E8-9498BBCE97A9}" srcOrd="0" destOrd="1" presId="urn:microsoft.com/office/officeart/2005/8/layout/chevron2"/>
    <dgm:cxn modelId="{9D6B780D-E5A5-4E84-956A-D92FC5B7C5EF}" type="presParOf" srcId="{D8CF573A-8A55-4862-BD1C-201DD5214CB0}" destId="{C8E32A69-570F-4D62-8E16-9469B3C695CD}" srcOrd="0" destOrd="0" presId="urn:microsoft.com/office/officeart/2005/8/layout/chevron2"/>
    <dgm:cxn modelId="{654533AB-8289-43B3-8C01-26CF9CA2691F}" type="presParOf" srcId="{C8E32A69-570F-4D62-8E16-9469B3C695CD}" destId="{9DC14EBA-62E6-44BD-923F-82A7190E2E7A}" srcOrd="0" destOrd="0" presId="urn:microsoft.com/office/officeart/2005/8/layout/chevron2"/>
    <dgm:cxn modelId="{49D4D735-366F-4ABC-915B-405F119A0AA4}" type="presParOf" srcId="{C8E32A69-570F-4D62-8E16-9469B3C695CD}" destId="{7CA7FE2C-D664-4BE1-9F82-4DE3D868D3B0}" srcOrd="1" destOrd="0" presId="urn:microsoft.com/office/officeart/2005/8/layout/chevron2"/>
    <dgm:cxn modelId="{370DEBB8-B67D-4FF6-A569-C0218C93CC0D}" type="presParOf" srcId="{D8CF573A-8A55-4862-BD1C-201DD5214CB0}" destId="{1620E15C-FC29-4D2A-A154-B01167BADDDB}" srcOrd="1" destOrd="0" presId="urn:microsoft.com/office/officeart/2005/8/layout/chevron2"/>
    <dgm:cxn modelId="{84D60E29-D31D-4D85-949C-3EA0E2F411BC}" type="presParOf" srcId="{D8CF573A-8A55-4862-BD1C-201DD5214CB0}" destId="{B2F16A1B-2374-418C-9219-DD191BC15C27}" srcOrd="2" destOrd="0" presId="urn:microsoft.com/office/officeart/2005/8/layout/chevron2"/>
    <dgm:cxn modelId="{837D34A6-7DCA-41E5-82A3-374685B1A2A9}" type="presParOf" srcId="{B2F16A1B-2374-418C-9219-DD191BC15C27}" destId="{359511A7-5F34-4568-B280-A5028487ED5A}" srcOrd="0" destOrd="0" presId="urn:microsoft.com/office/officeart/2005/8/layout/chevron2"/>
    <dgm:cxn modelId="{531D470F-6DF9-407B-92E9-09C373038577}" type="presParOf" srcId="{B2F16A1B-2374-418C-9219-DD191BC15C27}" destId="{AE0B3CAA-145E-44E5-B3CB-C297A2C61D7A}" srcOrd="1" destOrd="0" presId="urn:microsoft.com/office/officeart/2005/8/layout/chevron2"/>
    <dgm:cxn modelId="{BE9F569A-DA7D-4E48-8897-1D1A7929FEA3}" type="presParOf" srcId="{D8CF573A-8A55-4862-BD1C-201DD5214CB0}" destId="{887B1157-3776-487B-B37C-D5DEC22F15C1}" srcOrd="3" destOrd="0" presId="urn:microsoft.com/office/officeart/2005/8/layout/chevron2"/>
    <dgm:cxn modelId="{A24CB30E-C479-4871-8A37-6AFA3EB77940}" type="presParOf" srcId="{D8CF573A-8A55-4862-BD1C-201DD5214CB0}" destId="{B1396A9A-8B5E-45FE-9C13-526AB84ECF60}" srcOrd="4" destOrd="0" presId="urn:microsoft.com/office/officeart/2005/8/layout/chevron2"/>
    <dgm:cxn modelId="{69C3E4E1-F246-4B46-8759-D1C2E2FFF30A}" type="presParOf" srcId="{B1396A9A-8B5E-45FE-9C13-526AB84ECF60}" destId="{A73734D0-6FD8-4E79-94B7-C34E66E7E795}" srcOrd="0" destOrd="0" presId="urn:microsoft.com/office/officeart/2005/8/layout/chevron2"/>
    <dgm:cxn modelId="{8A62B301-79F2-4988-812A-C9A2F3509DB6}" type="presParOf" srcId="{B1396A9A-8B5E-45FE-9C13-526AB84ECF60}" destId="{CA6F4956-062A-4F66-B586-A28793F26505}" srcOrd="1" destOrd="0" presId="urn:microsoft.com/office/officeart/2005/8/layout/chevron2"/>
    <dgm:cxn modelId="{6AC81DDF-D17F-4A21-AFC5-BB7A06EC0715}" type="presParOf" srcId="{D8CF573A-8A55-4862-BD1C-201DD5214CB0}" destId="{37E58EDB-1AFC-425C-A881-7DB5B436FC88}" srcOrd="5" destOrd="0" presId="urn:microsoft.com/office/officeart/2005/8/layout/chevron2"/>
    <dgm:cxn modelId="{BCBD4FF9-86B0-40E5-B6CB-7E1649DD0897}" type="presParOf" srcId="{D8CF573A-8A55-4862-BD1C-201DD5214CB0}" destId="{B2129253-E993-4F91-A299-F5782140D3AD}" srcOrd="6" destOrd="0" presId="urn:microsoft.com/office/officeart/2005/8/layout/chevron2"/>
    <dgm:cxn modelId="{756C1149-6069-4DC2-AA70-9EB91CE9F54E}" type="presParOf" srcId="{B2129253-E993-4F91-A299-F5782140D3AD}" destId="{5514BD2D-0762-4AF7-949E-49D3DD028569}" srcOrd="0" destOrd="0" presId="urn:microsoft.com/office/officeart/2005/8/layout/chevron2"/>
    <dgm:cxn modelId="{D1914785-0177-4A19-B3AE-E77B2C4EF646}" type="presParOf" srcId="{B2129253-E993-4F91-A299-F5782140D3AD}" destId="{481228EB-6E06-4DF7-AE53-09245EDDB4C3}" srcOrd="1" destOrd="0" presId="urn:microsoft.com/office/officeart/2005/8/layout/chevron2"/>
    <dgm:cxn modelId="{BCB59E6E-112D-453F-B655-1375207F4C81}" type="presParOf" srcId="{D8CF573A-8A55-4862-BD1C-201DD5214CB0}" destId="{50676A76-2937-4827-BDFC-90AD880A2E2C}" srcOrd="7" destOrd="0" presId="urn:microsoft.com/office/officeart/2005/8/layout/chevron2"/>
    <dgm:cxn modelId="{B245F4DD-DA35-4031-9888-A360D158669C}" type="presParOf" srcId="{D8CF573A-8A55-4862-BD1C-201DD5214CB0}" destId="{E596E7C4-E241-446E-BB83-A9448386FDA8}" srcOrd="8" destOrd="0" presId="urn:microsoft.com/office/officeart/2005/8/layout/chevron2"/>
    <dgm:cxn modelId="{E5802BBD-87D6-47A1-8937-CA711ED95C46}" type="presParOf" srcId="{E596E7C4-E241-446E-BB83-A9448386FDA8}" destId="{D6182B82-8277-49C3-8F4F-B17A9ABCF10C}" srcOrd="0" destOrd="0" presId="urn:microsoft.com/office/officeart/2005/8/layout/chevron2"/>
    <dgm:cxn modelId="{DF1AD3AC-538B-4150-B08E-44CE663753A6}" type="presParOf" srcId="{E596E7C4-E241-446E-BB83-A9448386FDA8}" destId="{5F866A1C-ACEA-446D-990B-F29B97FC7572}" srcOrd="1" destOrd="0" presId="urn:microsoft.com/office/officeart/2005/8/layout/chevron2"/>
    <dgm:cxn modelId="{084D02A8-DAF0-41EA-A674-BA72429056C2}" type="presParOf" srcId="{D8CF573A-8A55-4862-BD1C-201DD5214CB0}" destId="{97929F35-9B5B-4E25-9B17-8AC5369795CD}" srcOrd="9" destOrd="0" presId="urn:microsoft.com/office/officeart/2005/8/layout/chevron2"/>
    <dgm:cxn modelId="{81572E35-D9BA-4107-BA26-66EC92D8E0B9}" type="presParOf" srcId="{D8CF573A-8A55-4862-BD1C-201DD5214CB0}" destId="{86FC3A65-9488-4631-A71D-95F3ED554DE7}" srcOrd="10" destOrd="0" presId="urn:microsoft.com/office/officeart/2005/8/layout/chevron2"/>
    <dgm:cxn modelId="{EB2AED9B-59DA-40D4-AF7F-B7B0DA265B6A}" type="presParOf" srcId="{86FC3A65-9488-4631-A71D-95F3ED554DE7}" destId="{EAB6B065-519D-4CD7-BD23-38BD5F39DD0E}" srcOrd="0" destOrd="0" presId="urn:microsoft.com/office/officeart/2005/8/layout/chevron2"/>
    <dgm:cxn modelId="{DB588CA5-A867-4CBC-949B-AB73E5B90918}" type="presParOf" srcId="{86FC3A65-9488-4631-A71D-95F3ED554DE7}" destId="{FCACAE0D-0F04-4622-B1E8-9498BBCE97A9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667944A5-95AA-4917-83E8-5655CBFF6D8E}" type="doc">
      <dgm:prSet loTypeId="urn:microsoft.com/office/officeart/2005/8/layout/hProcess3" loCatId="process" qsTypeId="urn:microsoft.com/office/officeart/2005/8/quickstyle/3d2" qsCatId="3D" csTypeId="urn:microsoft.com/office/officeart/2005/8/colors/accent0_1" csCatId="mainScheme" phldr="1"/>
      <dgm:spPr/>
    </dgm:pt>
    <dgm:pt modelId="{A8A2F22A-BC42-4CD0-99EC-6900FCE6A053}">
      <dgm:prSet phldrT="[Текст]" custT="1"/>
      <dgm:spPr/>
      <dgm:t>
        <a:bodyPr/>
        <a:lstStyle/>
        <a:p>
          <a:r>
            <a:rPr lang="ru-RU" sz="2400" b="1" dirty="0" smtClean="0">
              <a:solidFill>
                <a:srgbClr val="006600"/>
              </a:solidFill>
              <a:latin typeface="Times New Roman" pitchFamily="18" charset="0"/>
              <a:cs typeface="Times New Roman" pitchFamily="18" charset="0"/>
            </a:rPr>
            <a:t>СПОСОБЫ </a:t>
          </a:r>
          <a:br>
            <a:rPr lang="ru-RU" sz="2400" b="1" dirty="0" smtClean="0">
              <a:solidFill>
                <a:srgbClr val="006600"/>
              </a:solidFill>
              <a:latin typeface="Times New Roman" pitchFamily="18" charset="0"/>
              <a:cs typeface="Times New Roman" pitchFamily="18" charset="0"/>
            </a:rPr>
          </a:br>
          <a:r>
            <a:rPr lang="ru-RU" sz="2400" b="1" dirty="0" smtClean="0">
              <a:solidFill>
                <a:srgbClr val="006600"/>
              </a:solidFill>
              <a:latin typeface="Times New Roman" pitchFamily="18" charset="0"/>
              <a:cs typeface="Times New Roman" pitchFamily="18" charset="0"/>
            </a:rPr>
            <a:t>И ЭТАПЫ РЕШЕНИЯ ПРОБЛЕМ: </a:t>
          </a:r>
          <a:endParaRPr lang="ru-RU" sz="2400" b="1" dirty="0">
            <a:solidFill>
              <a:srgbClr val="006600"/>
            </a:solidFill>
          </a:endParaRPr>
        </a:p>
      </dgm:t>
    </dgm:pt>
    <dgm:pt modelId="{DE86702F-8201-4798-9751-266465DA7DA3}" type="parTrans" cxnId="{97C3F100-128A-48BB-91E3-C06659FC7AE0}">
      <dgm:prSet/>
      <dgm:spPr/>
      <dgm:t>
        <a:bodyPr/>
        <a:lstStyle/>
        <a:p>
          <a:endParaRPr lang="ru-RU"/>
        </a:p>
      </dgm:t>
    </dgm:pt>
    <dgm:pt modelId="{A4FBF27E-DB36-440C-89C2-EE5CBC75F468}" type="sibTrans" cxnId="{97C3F100-128A-48BB-91E3-C06659FC7AE0}">
      <dgm:prSet/>
      <dgm:spPr/>
      <dgm:t>
        <a:bodyPr/>
        <a:lstStyle/>
        <a:p>
          <a:endParaRPr lang="ru-RU"/>
        </a:p>
      </dgm:t>
    </dgm:pt>
    <dgm:pt modelId="{A7599CD9-29CB-49D5-ADF6-4B89205909C2}" type="pres">
      <dgm:prSet presAssocID="{667944A5-95AA-4917-83E8-5655CBFF6D8E}" presName="Name0" presStyleCnt="0">
        <dgm:presLayoutVars>
          <dgm:dir/>
          <dgm:animLvl val="lvl"/>
          <dgm:resizeHandles val="exact"/>
        </dgm:presLayoutVars>
      </dgm:prSet>
      <dgm:spPr/>
    </dgm:pt>
    <dgm:pt modelId="{42E3B62E-A2C7-42C6-9FFD-FCC35C056EE5}" type="pres">
      <dgm:prSet presAssocID="{667944A5-95AA-4917-83E8-5655CBFF6D8E}" presName="dummy" presStyleCnt="0"/>
      <dgm:spPr/>
    </dgm:pt>
    <dgm:pt modelId="{CF116133-BAE4-4CAD-9BFF-9812312505F8}" type="pres">
      <dgm:prSet presAssocID="{667944A5-95AA-4917-83E8-5655CBFF6D8E}" presName="linH" presStyleCnt="0"/>
      <dgm:spPr/>
    </dgm:pt>
    <dgm:pt modelId="{4761F8C4-1D34-4B94-A85B-F1C44D3D6F7F}" type="pres">
      <dgm:prSet presAssocID="{667944A5-95AA-4917-83E8-5655CBFF6D8E}" presName="padding1" presStyleCnt="0"/>
      <dgm:spPr/>
    </dgm:pt>
    <dgm:pt modelId="{69097054-D220-4C4E-BE26-84135884E6AC}" type="pres">
      <dgm:prSet presAssocID="{A8A2F22A-BC42-4CD0-99EC-6900FCE6A053}" presName="linV" presStyleCnt="0"/>
      <dgm:spPr/>
    </dgm:pt>
    <dgm:pt modelId="{7ECE64EA-0445-4BE1-900E-7657764544F3}" type="pres">
      <dgm:prSet presAssocID="{A8A2F22A-BC42-4CD0-99EC-6900FCE6A053}" presName="spVertical1" presStyleCnt="0"/>
      <dgm:spPr/>
    </dgm:pt>
    <dgm:pt modelId="{2011EDA8-CD6B-4738-B9EC-BDCC051E6FB4}" type="pres">
      <dgm:prSet presAssocID="{A8A2F22A-BC42-4CD0-99EC-6900FCE6A053}" presName="parTx" presStyleLbl="revTx" presStyleIdx="0" presStyleCnt="1" custScaleX="122050" custScaleY="371981" custLinFactY="33665" custLinFactNeighborX="-9845" custLinFactNeighborY="10000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45053D6-2E96-46B2-BD41-7CAE56D0B706}" type="pres">
      <dgm:prSet presAssocID="{A8A2F22A-BC42-4CD0-99EC-6900FCE6A053}" presName="spVertical2" presStyleCnt="0"/>
      <dgm:spPr/>
    </dgm:pt>
    <dgm:pt modelId="{6929F06B-455D-4301-AB48-A49936591BE2}" type="pres">
      <dgm:prSet presAssocID="{A8A2F22A-BC42-4CD0-99EC-6900FCE6A053}" presName="spVertical3" presStyleCnt="0"/>
      <dgm:spPr/>
    </dgm:pt>
    <dgm:pt modelId="{C59ED5F4-DBBF-439A-B379-7492FD64C5C1}" type="pres">
      <dgm:prSet presAssocID="{667944A5-95AA-4917-83E8-5655CBFF6D8E}" presName="padding2" presStyleCnt="0"/>
      <dgm:spPr/>
    </dgm:pt>
    <dgm:pt modelId="{034669C7-8FB3-4084-887D-C3CEC99DB269}" type="pres">
      <dgm:prSet presAssocID="{667944A5-95AA-4917-83E8-5655CBFF6D8E}" presName="negArrow" presStyleCnt="0"/>
      <dgm:spPr/>
    </dgm:pt>
    <dgm:pt modelId="{E20C877D-C48A-4A37-9560-9E5594276F0B}" type="pres">
      <dgm:prSet presAssocID="{667944A5-95AA-4917-83E8-5655CBFF6D8E}" presName="backgroundArrow" presStyleLbl="node1" presStyleIdx="0" presStyleCnt="1" custScaleX="21154" custScaleY="328109" custLinFactNeighborX="-6061" custLinFactNeighborY="4964">
        <dgm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dgm:style>
      </dgm:prSet>
      <dgm:spPr>
        <a:effectLst>
          <a:glow rad="228600">
            <a:schemeClr val="accent3">
              <a:satMod val="175000"/>
              <a:alpha val="40000"/>
            </a:schemeClr>
          </a:glow>
        </a:effectLst>
      </dgm:spPr>
    </dgm:pt>
  </dgm:ptLst>
  <dgm:cxnLst>
    <dgm:cxn modelId="{97C3F100-128A-48BB-91E3-C06659FC7AE0}" srcId="{667944A5-95AA-4917-83E8-5655CBFF6D8E}" destId="{A8A2F22A-BC42-4CD0-99EC-6900FCE6A053}" srcOrd="0" destOrd="0" parTransId="{DE86702F-8201-4798-9751-266465DA7DA3}" sibTransId="{A4FBF27E-DB36-440C-89C2-EE5CBC75F468}"/>
    <dgm:cxn modelId="{F9987944-8C71-47E1-913A-FE378EA4E262}" type="presOf" srcId="{667944A5-95AA-4917-83E8-5655CBFF6D8E}" destId="{A7599CD9-29CB-49D5-ADF6-4B89205909C2}" srcOrd="0" destOrd="0" presId="urn:microsoft.com/office/officeart/2005/8/layout/hProcess3"/>
    <dgm:cxn modelId="{F3AB6CAB-F38C-4D8C-8962-7A80FC106B32}" type="presOf" srcId="{A8A2F22A-BC42-4CD0-99EC-6900FCE6A053}" destId="{2011EDA8-CD6B-4738-B9EC-BDCC051E6FB4}" srcOrd="0" destOrd="0" presId="urn:microsoft.com/office/officeart/2005/8/layout/hProcess3"/>
    <dgm:cxn modelId="{7233C915-0FE1-45C3-A685-A4A134177434}" type="presParOf" srcId="{A7599CD9-29CB-49D5-ADF6-4B89205909C2}" destId="{42E3B62E-A2C7-42C6-9FFD-FCC35C056EE5}" srcOrd="0" destOrd="0" presId="urn:microsoft.com/office/officeart/2005/8/layout/hProcess3"/>
    <dgm:cxn modelId="{FB8C96A2-5082-45E8-8F0B-377204F3F10F}" type="presParOf" srcId="{A7599CD9-29CB-49D5-ADF6-4B89205909C2}" destId="{CF116133-BAE4-4CAD-9BFF-9812312505F8}" srcOrd="1" destOrd="0" presId="urn:microsoft.com/office/officeart/2005/8/layout/hProcess3"/>
    <dgm:cxn modelId="{48EBC757-099A-4A24-B069-00EE376C94D4}" type="presParOf" srcId="{CF116133-BAE4-4CAD-9BFF-9812312505F8}" destId="{4761F8C4-1D34-4B94-A85B-F1C44D3D6F7F}" srcOrd="0" destOrd="0" presId="urn:microsoft.com/office/officeart/2005/8/layout/hProcess3"/>
    <dgm:cxn modelId="{F92F3318-A358-43D8-B28E-B43A98EA8E23}" type="presParOf" srcId="{CF116133-BAE4-4CAD-9BFF-9812312505F8}" destId="{69097054-D220-4C4E-BE26-84135884E6AC}" srcOrd="1" destOrd="0" presId="urn:microsoft.com/office/officeart/2005/8/layout/hProcess3"/>
    <dgm:cxn modelId="{2F67ADF4-444B-47D4-A72C-56DDAD2BC261}" type="presParOf" srcId="{69097054-D220-4C4E-BE26-84135884E6AC}" destId="{7ECE64EA-0445-4BE1-900E-7657764544F3}" srcOrd="0" destOrd="0" presId="urn:microsoft.com/office/officeart/2005/8/layout/hProcess3"/>
    <dgm:cxn modelId="{E14B42EB-5399-4A96-8734-D2730F65AE77}" type="presParOf" srcId="{69097054-D220-4C4E-BE26-84135884E6AC}" destId="{2011EDA8-CD6B-4738-B9EC-BDCC051E6FB4}" srcOrd="1" destOrd="0" presId="urn:microsoft.com/office/officeart/2005/8/layout/hProcess3"/>
    <dgm:cxn modelId="{E06E5D52-7758-454C-AC50-90C87185C999}" type="presParOf" srcId="{69097054-D220-4C4E-BE26-84135884E6AC}" destId="{445053D6-2E96-46B2-BD41-7CAE56D0B706}" srcOrd="2" destOrd="0" presId="urn:microsoft.com/office/officeart/2005/8/layout/hProcess3"/>
    <dgm:cxn modelId="{3699B23C-679A-4BAA-B52C-A2808063FC54}" type="presParOf" srcId="{69097054-D220-4C4E-BE26-84135884E6AC}" destId="{6929F06B-455D-4301-AB48-A49936591BE2}" srcOrd="3" destOrd="0" presId="urn:microsoft.com/office/officeart/2005/8/layout/hProcess3"/>
    <dgm:cxn modelId="{70D4A7BB-8161-4633-8480-3317510DA086}" type="presParOf" srcId="{CF116133-BAE4-4CAD-9BFF-9812312505F8}" destId="{C59ED5F4-DBBF-439A-B379-7492FD64C5C1}" srcOrd="2" destOrd="0" presId="urn:microsoft.com/office/officeart/2005/8/layout/hProcess3"/>
    <dgm:cxn modelId="{47040AD4-4853-499D-B8CB-17918FD1998D}" type="presParOf" srcId="{CF116133-BAE4-4CAD-9BFF-9812312505F8}" destId="{034669C7-8FB3-4084-887D-C3CEC99DB269}" srcOrd="3" destOrd="0" presId="urn:microsoft.com/office/officeart/2005/8/layout/hProcess3"/>
    <dgm:cxn modelId="{748031D4-64F6-4CBA-93C2-4E5680C645DC}" type="presParOf" srcId="{CF116133-BAE4-4CAD-9BFF-9812312505F8}" destId="{E20C877D-C48A-4A37-9560-9E5594276F0B}" srcOrd="4" destOrd="0" presId="urn:microsoft.com/office/officeart/2005/8/layout/hProcess3"/>
  </dgm:cxnLst>
  <dgm:bg/>
  <dgm:whole/>
  <dgm:extLst>
    <a:ext uri="http://schemas.microsoft.com/office/drawing/2008/diagram">
      <dsp:dataModelExt xmlns:dsp="http://schemas.microsoft.com/office/drawing/2008/diagram" xmlns="" relId="rId11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C7D4382F-6F65-4526-BEE1-2FB4217029FC}" type="doc">
      <dgm:prSet loTypeId="urn:microsoft.com/office/officeart/2005/8/layout/list1" loCatId="list" qsTypeId="urn:microsoft.com/office/officeart/2005/8/quickstyle/simple5" qsCatId="simple" csTypeId="urn:microsoft.com/office/officeart/2005/8/colors/accent3_1" csCatId="accent3" phldr="1"/>
      <dgm:spPr/>
      <dgm:t>
        <a:bodyPr/>
        <a:lstStyle/>
        <a:p>
          <a:endParaRPr lang="ru-RU"/>
        </a:p>
      </dgm:t>
    </dgm:pt>
    <dgm:pt modelId="{C25E85AD-D8F3-49F5-AC1B-7A83690225FF}">
      <dgm:prSet phldrT="[Текст]" custT="1"/>
      <dgm:spPr>
        <a:effectLst>
          <a:glow rad="228600">
            <a:schemeClr val="accent3">
              <a:satMod val="175000"/>
              <a:alpha val="40000"/>
            </a:schemeClr>
          </a:glow>
        </a:effectLst>
      </dgm:spPr>
      <dgm:t>
        <a:bodyPr/>
        <a:lstStyle/>
        <a:p>
          <a:r>
            <a:rPr lang="ru-RU" sz="1800" b="1" dirty="0" smtClean="0">
              <a:latin typeface="Times New Roman" pitchFamily="18" charset="0"/>
              <a:cs typeface="Times New Roman" pitchFamily="18" charset="0"/>
            </a:rPr>
            <a:t>высвобождение кадровых ресурсов</a:t>
          </a:r>
          <a:endParaRPr lang="ru-RU" sz="1800" b="1" dirty="0">
            <a:latin typeface="Times New Roman" pitchFamily="18" charset="0"/>
            <a:cs typeface="Times New Roman" pitchFamily="18" charset="0"/>
          </a:endParaRPr>
        </a:p>
      </dgm:t>
    </dgm:pt>
    <dgm:pt modelId="{4A53C63E-F652-4847-B0E9-17F8C15158EE}" type="parTrans" cxnId="{5E325D7D-7811-4AC2-B579-071FAA40B541}">
      <dgm:prSet/>
      <dgm:spPr/>
      <dgm:t>
        <a:bodyPr/>
        <a:lstStyle/>
        <a:p>
          <a:endParaRPr lang="ru-RU"/>
        </a:p>
      </dgm:t>
    </dgm:pt>
    <dgm:pt modelId="{1E245EFB-2028-4F80-BD55-35BB6B652399}" type="sibTrans" cxnId="{5E325D7D-7811-4AC2-B579-071FAA40B541}">
      <dgm:prSet/>
      <dgm:spPr/>
      <dgm:t>
        <a:bodyPr/>
        <a:lstStyle/>
        <a:p>
          <a:endParaRPr lang="ru-RU"/>
        </a:p>
      </dgm:t>
    </dgm:pt>
    <dgm:pt modelId="{D0538D0F-2C40-4AA3-B3F8-F28993849DF6}">
      <dgm:prSet phldrT="[Текст]" custT="1"/>
      <dgm:spPr>
        <a:effectLst>
          <a:glow rad="228600">
            <a:schemeClr val="accent3">
              <a:satMod val="175000"/>
              <a:alpha val="40000"/>
            </a:schemeClr>
          </a:glow>
        </a:effectLst>
      </dgm:spPr>
      <dgm:t>
        <a:bodyPr/>
        <a:lstStyle/>
        <a:p>
          <a:r>
            <a:rPr lang="ru-RU" sz="1800" b="1" dirty="0" smtClean="0">
              <a:latin typeface="Times New Roman" pitchFamily="18" charset="0"/>
              <a:cs typeface="Times New Roman" pitchFamily="18" charset="0"/>
            </a:rPr>
            <a:t>высвобождение полезного фонда рабочего времени</a:t>
          </a:r>
          <a:endParaRPr lang="ru-RU" sz="1800" b="1" dirty="0">
            <a:latin typeface="Times New Roman" pitchFamily="18" charset="0"/>
            <a:cs typeface="Times New Roman" pitchFamily="18" charset="0"/>
          </a:endParaRPr>
        </a:p>
      </dgm:t>
    </dgm:pt>
    <dgm:pt modelId="{EE56147D-CE93-46D8-B1FB-B231F461ECA2}" type="parTrans" cxnId="{2B4B8953-7B64-4E39-B1D2-70582E94117C}">
      <dgm:prSet/>
      <dgm:spPr/>
      <dgm:t>
        <a:bodyPr/>
        <a:lstStyle/>
        <a:p>
          <a:endParaRPr lang="ru-RU"/>
        </a:p>
      </dgm:t>
    </dgm:pt>
    <dgm:pt modelId="{3AC69BA6-EE24-4E2B-A0B0-6B8F39984472}" type="sibTrans" cxnId="{2B4B8953-7B64-4E39-B1D2-70582E94117C}">
      <dgm:prSet/>
      <dgm:spPr/>
      <dgm:t>
        <a:bodyPr/>
        <a:lstStyle/>
        <a:p>
          <a:endParaRPr lang="ru-RU"/>
        </a:p>
      </dgm:t>
    </dgm:pt>
    <dgm:pt modelId="{EA0733CD-6AF2-4A50-B6DD-9A2B378229C2}">
      <dgm:prSet phldrT="[Текст]" custT="1"/>
      <dgm:spPr>
        <a:effectLst>
          <a:glow rad="228600">
            <a:schemeClr val="accent3">
              <a:satMod val="175000"/>
              <a:alpha val="40000"/>
            </a:schemeClr>
          </a:glow>
        </a:effectLst>
      </dgm:spPr>
      <dgm:t>
        <a:bodyPr/>
        <a:lstStyle/>
        <a:p>
          <a:r>
            <a:rPr lang="ru-RU" sz="1800" b="1" dirty="0" smtClean="0">
              <a:latin typeface="Times New Roman" pitchFamily="18" charset="0"/>
              <a:cs typeface="Times New Roman" pitchFamily="18" charset="0"/>
            </a:rPr>
            <a:t>экономия расходов, связанных с оборудованием специализированных рабочих мест</a:t>
          </a:r>
          <a:endParaRPr lang="ru-RU" sz="1800" b="1" dirty="0">
            <a:latin typeface="Times New Roman" pitchFamily="18" charset="0"/>
            <a:cs typeface="Times New Roman" pitchFamily="18" charset="0"/>
          </a:endParaRPr>
        </a:p>
      </dgm:t>
    </dgm:pt>
    <dgm:pt modelId="{F5D17463-0728-4398-96A4-EE1A1E5E79D4}" type="parTrans" cxnId="{6F61EA29-E966-41EC-936B-4C4F9ADF2C5D}">
      <dgm:prSet/>
      <dgm:spPr/>
      <dgm:t>
        <a:bodyPr/>
        <a:lstStyle/>
        <a:p>
          <a:endParaRPr lang="ru-RU"/>
        </a:p>
      </dgm:t>
    </dgm:pt>
    <dgm:pt modelId="{17E56D8D-B894-4943-8F1B-F234205C99FA}" type="sibTrans" cxnId="{6F61EA29-E966-41EC-936B-4C4F9ADF2C5D}">
      <dgm:prSet/>
      <dgm:spPr/>
      <dgm:t>
        <a:bodyPr/>
        <a:lstStyle/>
        <a:p>
          <a:endParaRPr lang="ru-RU"/>
        </a:p>
      </dgm:t>
    </dgm:pt>
    <dgm:pt modelId="{D8552ECD-E25F-40D9-B789-E5E0FDAEA750}" type="pres">
      <dgm:prSet presAssocID="{C7D4382F-6F65-4526-BEE1-2FB4217029FC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F74EABC8-5068-45E8-B342-0F8E963EAE58}" type="pres">
      <dgm:prSet presAssocID="{C25E85AD-D8F3-49F5-AC1B-7A83690225FF}" presName="parentLin" presStyleCnt="0"/>
      <dgm:spPr/>
      <dgm:t>
        <a:bodyPr/>
        <a:lstStyle/>
        <a:p>
          <a:endParaRPr lang="ru-RU"/>
        </a:p>
      </dgm:t>
    </dgm:pt>
    <dgm:pt modelId="{DE6EF511-7F72-4287-8453-0DD0F6817C6C}" type="pres">
      <dgm:prSet presAssocID="{C25E85AD-D8F3-49F5-AC1B-7A83690225FF}" presName="parentLeftMargin" presStyleLbl="node1" presStyleIdx="0" presStyleCnt="3"/>
      <dgm:spPr/>
      <dgm:t>
        <a:bodyPr/>
        <a:lstStyle/>
        <a:p>
          <a:endParaRPr lang="ru-RU"/>
        </a:p>
      </dgm:t>
    </dgm:pt>
    <dgm:pt modelId="{35153E7A-A3D0-4A3D-A4C5-E003FDC51316}" type="pres">
      <dgm:prSet presAssocID="{C25E85AD-D8F3-49F5-AC1B-7A83690225FF}" presName="parentText" presStyleLbl="node1" presStyleIdx="0" presStyleCnt="3" custScaleX="11629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0356134-5689-4B1A-BFC4-B157ED602B82}" type="pres">
      <dgm:prSet presAssocID="{C25E85AD-D8F3-49F5-AC1B-7A83690225FF}" presName="negativeSpace" presStyleCnt="0"/>
      <dgm:spPr/>
      <dgm:t>
        <a:bodyPr/>
        <a:lstStyle/>
        <a:p>
          <a:endParaRPr lang="ru-RU"/>
        </a:p>
      </dgm:t>
    </dgm:pt>
    <dgm:pt modelId="{4E1B0FAD-B7E0-44C9-B554-5C39C0D47912}" type="pres">
      <dgm:prSet presAssocID="{C25E85AD-D8F3-49F5-AC1B-7A83690225FF}" presName="childText" presStyleLbl="conFgAcc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15336A0-3031-4DAE-A8C5-33ADA3AAC7AA}" type="pres">
      <dgm:prSet presAssocID="{1E245EFB-2028-4F80-BD55-35BB6B652399}" presName="spaceBetweenRectangles" presStyleCnt="0"/>
      <dgm:spPr/>
      <dgm:t>
        <a:bodyPr/>
        <a:lstStyle/>
        <a:p>
          <a:endParaRPr lang="ru-RU"/>
        </a:p>
      </dgm:t>
    </dgm:pt>
    <dgm:pt modelId="{05E20078-BB45-48AF-B99F-3D9C6F514AA1}" type="pres">
      <dgm:prSet presAssocID="{D0538D0F-2C40-4AA3-B3F8-F28993849DF6}" presName="parentLin" presStyleCnt="0"/>
      <dgm:spPr/>
      <dgm:t>
        <a:bodyPr/>
        <a:lstStyle/>
        <a:p>
          <a:endParaRPr lang="ru-RU"/>
        </a:p>
      </dgm:t>
    </dgm:pt>
    <dgm:pt modelId="{DFB25403-6D1B-4783-BEC9-5EA51F0CD5DA}" type="pres">
      <dgm:prSet presAssocID="{D0538D0F-2C40-4AA3-B3F8-F28993849DF6}" presName="parentLeftMargin" presStyleLbl="node1" presStyleIdx="0" presStyleCnt="3"/>
      <dgm:spPr/>
      <dgm:t>
        <a:bodyPr/>
        <a:lstStyle/>
        <a:p>
          <a:endParaRPr lang="ru-RU"/>
        </a:p>
      </dgm:t>
    </dgm:pt>
    <dgm:pt modelId="{885D47C8-5F4A-49E6-938A-8B512A73E6CE}" type="pres">
      <dgm:prSet presAssocID="{D0538D0F-2C40-4AA3-B3F8-F28993849DF6}" presName="parentText" presStyleLbl="node1" presStyleIdx="1" presStyleCnt="3" custScaleX="12602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1CB8297-2FC7-4EE1-83A9-177159378699}" type="pres">
      <dgm:prSet presAssocID="{D0538D0F-2C40-4AA3-B3F8-F28993849DF6}" presName="negativeSpace" presStyleCnt="0"/>
      <dgm:spPr/>
      <dgm:t>
        <a:bodyPr/>
        <a:lstStyle/>
        <a:p>
          <a:endParaRPr lang="ru-RU"/>
        </a:p>
      </dgm:t>
    </dgm:pt>
    <dgm:pt modelId="{632F2AF7-8917-46CC-ADF7-E879D3E56EFF}" type="pres">
      <dgm:prSet presAssocID="{D0538D0F-2C40-4AA3-B3F8-F28993849DF6}" presName="childText" presStyleLbl="conFgAcc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71DA8FA-3D58-40A9-BB08-2A1B79479AAD}" type="pres">
      <dgm:prSet presAssocID="{3AC69BA6-EE24-4E2B-A0B0-6B8F39984472}" presName="spaceBetweenRectangles" presStyleCnt="0"/>
      <dgm:spPr/>
      <dgm:t>
        <a:bodyPr/>
        <a:lstStyle/>
        <a:p>
          <a:endParaRPr lang="ru-RU"/>
        </a:p>
      </dgm:t>
    </dgm:pt>
    <dgm:pt modelId="{FB1573E6-32C4-4371-929F-6F00BE39722F}" type="pres">
      <dgm:prSet presAssocID="{EA0733CD-6AF2-4A50-B6DD-9A2B378229C2}" presName="parentLin" presStyleCnt="0"/>
      <dgm:spPr/>
      <dgm:t>
        <a:bodyPr/>
        <a:lstStyle/>
        <a:p>
          <a:endParaRPr lang="ru-RU"/>
        </a:p>
      </dgm:t>
    </dgm:pt>
    <dgm:pt modelId="{16C9FDF8-720B-4C89-8741-CAD8F1E02614}" type="pres">
      <dgm:prSet presAssocID="{EA0733CD-6AF2-4A50-B6DD-9A2B378229C2}" presName="parentLeftMargin" presStyleLbl="node1" presStyleIdx="1" presStyleCnt="3"/>
      <dgm:spPr/>
      <dgm:t>
        <a:bodyPr/>
        <a:lstStyle/>
        <a:p>
          <a:endParaRPr lang="ru-RU"/>
        </a:p>
      </dgm:t>
    </dgm:pt>
    <dgm:pt modelId="{58ADF594-EBDB-40D9-BBB1-78E203CE2092}" type="pres">
      <dgm:prSet presAssocID="{EA0733CD-6AF2-4A50-B6DD-9A2B378229C2}" presName="parentText" presStyleLbl="node1" presStyleIdx="2" presStyleCnt="3" custScaleX="14224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C708E76-E0A2-4084-92ED-DA2B1965E8E2}" type="pres">
      <dgm:prSet presAssocID="{EA0733CD-6AF2-4A50-B6DD-9A2B378229C2}" presName="negativeSpace" presStyleCnt="0"/>
      <dgm:spPr/>
      <dgm:t>
        <a:bodyPr/>
        <a:lstStyle/>
        <a:p>
          <a:endParaRPr lang="ru-RU"/>
        </a:p>
      </dgm:t>
    </dgm:pt>
    <dgm:pt modelId="{E7F316A9-FA68-4CE7-A298-9F9DD892BE81}" type="pres">
      <dgm:prSet presAssocID="{EA0733CD-6AF2-4A50-B6DD-9A2B378229C2}" presName="childText" presStyleLbl="conFgAcc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04CDD776-8A11-4DA2-8BEA-0BE397A4D82F}" type="presOf" srcId="{EA0733CD-6AF2-4A50-B6DD-9A2B378229C2}" destId="{58ADF594-EBDB-40D9-BBB1-78E203CE2092}" srcOrd="1" destOrd="0" presId="urn:microsoft.com/office/officeart/2005/8/layout/list1"/>
    <dgm:cxn modelId="{45A6D33F-8B01-4A92-A267-1FBCE84315A6}" type="presOf" srcId="{D0538D0F-2C40-4AA3-B3F8-F28993849DF6}" destId="{885D47C8-5F4A-49E6-938A-8B512A73E6CE}" srcOrd="1" destOrd="0" presId="urn:microsoft.com/office/officeart/2005/8/layout/list1"/>
    <dgm:cxn modelId="{2B4B8953-7B64-4E39-B1D2-70582E94117C}" srcId="{C7D4382F-6F65-4526-BEE1-2FB4217029FC}" destId="{D0538D0F-2C40-4AA3-B3F8-F28993849DF6}" srcOrd="1" destOrd="0" parTransId="{EE56147D-CE93-46D8-B1FB-B231F461ECA2}" sibTransId="{3AC69BA6-EE24-4E2B-A0B0-6B8F39984472}"/>
    <dgm:cxn modelId="{0CE102A1-7981-4231-B7B9-40E1A4A17DF4}" type="presOf" srcId="{C25E85AD-D8F3-49F5-AC1B-7A83690225FF}" destId="{35153E7A-A3D0-4A3D-A4C5-E003FDC51316}" srcOrd="1" destOrd="0" presId="urn:microsoft.com/office/officeart/2005/8/layout/list1"/>
    <dgm:cxn modelId="{5E325D7D-7811-4AC2-B579-071FAA40B541}" srcId="{C7D4382F-6F65-4526-BEE1-2FB4217029FC}" destId="{C25E85AD-D8F3-49F5-AC1B-7A83690225FF}" srcOrd="0" destOrd="0" parTransId="{4A53C63E-F652-4847-B0E9-17F8C15158EE}" sibTransId="{1E245EFB-2028-4F80-BD55-35BB6B652399}"/>
    <dgm:cxn modelId="{6F61EA29-E966-41EC-936B-4C4F9ADF2C5D}" srcId="{C7D4382F-6F65-4526-BEE1-2FB4217029FC}" destId="{EA0733CD-6AF2-4A50-B6DD-9A2B378229C2}" srcOrd="2" destOrd="0" parTransId="{F5D17463-0728-4398-96A4-EE1A1E5E79D4}" sibTransId="{17E56D8D-B894-4943-8F1B-F234205C99FA}"/>
    <dgm:cxn modelId="{7435A089-5430-4CF2-9BB6-39BC270B77D2}" type="presOf" srcId="{C25E85AD-D8F3-49F5-AC1B-7A83690225FF}" destId="{DE6EF511-7F72-4287-8453-0DD0F6817C6C}" srcOrd="0" destOrd="0" presId="urn:microsoft.com/office/officeart/2005/8/layout/list1"/>
    <dgm:cxn modelId="{AB30050D-AC54-48EF-AA87-AE6E54DC9FB0}" type="presOf" srcId="{EA0733CD-6AF2-4A50-B6DD-9A2B378229C2}" destId="{16C9FDF8-720B-4C89-8741-CAD8F1E02614}" srcOrd="0" destOrd="0" presId="urn:microsoft.com/office/officeart/2005/8/layout/list1"/>
    <dgm:cxn modelId="{7D05067A-36C6-44E4-8AF3-B5975C1CB2A4}" type="presOf" srcId="{C7D4382F-6F65-4526-BEE1-2FB4217029FC}" destId="{D8552ECD-E25F-40D9-B789-E5E0FDAEA750}" srcOrd="0" destOrd="0" presId="urn:microsoft.com/office/officeart/2005/8/layout/list1"/>
    <dgm:cxn modelId="{3240C01A-11D6-4BC8-B727-4764B0B8A40B}" type="presOf" srcId="{D0538D0F-2C40-4AA3-B3F8-F28993849DF6}" destId="{DFB25403-6D1B-4783-BEC9-5EA51F0CD5DA}" srcOrd="0" destOrd="0" presId="urn:microsoft.com/office/officeart/2005/8/layout/list1"/>
    <dgm:cxn modelId="{A5C342C1-7EFA-4516-AD6D-D829D92016D5}" type="presParOf" srcId="{D8552ECD-E25F-40D9-B789-E5E0FDAEA750}" destId="{F74EABC8-5068-45E8-B342-0F8E963EAE58}" srcOrd="0" destOrd="0" presId="urn:microsoft.com/office/officeart/2005/8/layout/list1"/>
    <dgm:cxn modelId="{4F080000-55F7-4A9C-87CF-9940FA4AA98F}" type="presParOf" srcId="{F74EABC8-5068-45E8-B342-0F8E963EAE58}" destId="{DE6EF511-7F72-4287-8453-0DD0F6817C6C}" srcOrd="0" destOrd="0" presId="urn:microsoft.com/office/officeart/2005/8/layout/list1"/>
    <dgm:cxn modelId="{8300F99E-15A1-498C-8798-12A3C1C95828}" type="presParOf" srcId="{F74EABC8-5068-45E8-B342-0F8E963EAE58}" destId="{35153E7A-A3D0-4A3D-A4C5-E003FDC51316}" srcOrd="1" destOrd="0" presId="urn:microsoft.com/office/officeart/2005/8/layout/list1"/>
    <dgm:cxn modelId="{6E076024-12EA-4FD4-BBF3-D51E56002B60}" type="presParOf" srcId="{D8552ECD-E25F-40D9-B789-E5E0FDAEA750}" destId="{90356134-5689-4B1A-BFC4-B157ED602B82}" srcOrd="1" destOrd="0" presId="urn:microsoft.com/office/officeart/2005/8/layout/list1"/>
    <dgm:cxn modelId="{03ED2970-8667-4A9E-B3C9-724A87591863}" type="presParOf" srcId="{D8552ECD-E25F-40D9-B789-E5E0FDAEA750}" destId="{4E1B0FAD-B7E0-44C9-B554-5C39C0D47912}" srcOrd="2" destOrd="0" presId="urn:microsoft.com/office/officeart/2005/8/layout/list1"/>
    <dgm:cxn modelId="{5B76512C-2884-4991-8750-BCAEACADDC6B}" type="presParOf" srcId="{D8552ECD-E25F-40D9-B789-E5E0FDAEA750}" destId="{115336A0-3031-4DAE-A8C5-33ADA3AAC7AA}" srcOrd="3" destOrd="0" presId="urn:microsoft.com/office/officeart/2005/8/layout/list1"/>
    <dgm:cxn modelId="{2A0E69C8-2234-43AB-AE37-1EACB86DEF6A}" type="presParOf" srcId="{D8552ECD-E25F-40D9-B789-E5E0FDAEA750}" destId="{05E20078-BB45-48AF-B99F-3D9C6F514AA1}" srcOrd="4" destOrd="0" presId="urn:microsoft.com/office/officeart/2005/8/layout/list1"/>
    <dgm:cxn modelId="{EE73EC2A-055E-4AE5-8700-041D79C6D20E}" type="presParOf" srcId="{05E20078-BB45-48AF-B99F-3D9C6F514AA1}" destId="{DFB25403-6D1B-4783-BEC9-5EA51F0CD5DA}" srcOrd="0" destOrd="0" presId="urn:microsoft.com/office/officeart/2005/8/layout/list1"/>
    <dgm:cxn modelId="{4BF6BD7C-B59A-418A-BBFB-17475B65B583}" type="presParOf" srcId="{05E20078-BB45-48AF-B99F-3D9C6F514AA1}" destId="{885D47C8-5F4A-49E6-938A-8B512A73E6CE}" srcOrd="1" destOrd="0" presId="urn:microsoft.com/office/officeart/2005/8/layout/list1"/>
    <dgm:cxn modelId="{4A1CAD66-09D0-4885-9C64-DC3D9E826155}" type="presParOf" srcId="{D8552ECD-E25F-40D9-B789-E5E0FDAEA750}" destId="{E1CB8297-2FC7-4EE1-83A9-177159378699}" srcOrd="5" destOrd="0" presId="urn:microsoft.com/office/officeart/2005/8/layout/list1"/>
    <dgm:cxn modelId="{8A27E065-5125-4EC7-BDDB-C70C1F465FA0}" type="presParOf" srcId="{D8552ECD-E25F-40D9-B789-E5E0FDAEA750}" destId="{632F2AF7-8917-46CC-ADF7-E879D3E56EFF}" srcOrd="6" destOrd="0" presId="urn:microsoft.com/office/officeart/2005/8/layout/list1"/>
    <dgm:cxn modelId="{483F6D05-990F-4510-800D-C94AC51398CA}" type="presParOf" srcId="{D8552ECD-E25F-40D9-B789-E5E0FDAEA750}" destId="{B71DA8FA-3D58-40A9-BB08-2A1B79479AAD}" srcOrd="7" destOrd="0" presId="urn:microsoft.com/office/officeart/2005/8/layout/list1"/>
    <dgm:cxn modelId="{5BB0C987-34A5-46E4-9335-AD036F1EAB0F}" type="presParOf" srcId="{D8552ECD-E25F-40D9-B789-E5E0FDAEA750}" destId="{FB1573E6-32C4-4371-929F-6F00BE39722F}" srcOrd="8" destOrd="0" presId="urn:microsoft.com/office/officeart/2005/8/layout/list1"/>
    <dgm:cxn modelId="{8218FE5B-7532-4D1C-BA68-A1907DC82496}" type="presParOf" srcId="{FB1573E6-32C4-4371-929F-6F00BE39722F}" destId="{16C9FDF8-720B-4C89-8741-CAD8F1E02614}" srcOrd="0" destOrd="0" presId="urn:microsoft.com/office/officeart/2005/8/layout/list1"/>
    <dgm:cxn modelId="{E5F7ABE1-29D7-451A-B972-8DAA0DBF8412}" type="presParOf" srcId="{FB1573E6-32C4-4371-929F-6F00BE39722F}" destId="{58ADF594-EBDB-40D9-BBB1-78E203CE2092}" srcOrd="1" destOrd="0" presId="urn:microsoft.com/office/officeart/2005/8/layout/list1"/>
    <dgm:cxn modelId="{599AB982-613D-4A05-8234-599478298A1B}" type="presParOf" srcId="{D8552ECD-E25F-40D9-B789-E5E0FDAEA750}" destId="{6C708E76-E0A2-4084-92ED-DA2B1965E8E2}" srcOrd="9" destOrd="0" presId="urn:microsoft.com/office/officeart/2005/8/layout/list1"/>
    <dgm:cxn modelId="{6754F8BC-665E-4F88-BABB-E1739084BC58}" type="presParOf" srcId="{D8552ECD-E25F-40D9-B789-E5E0FDAEA750}" destId="{E7F316A9-FA68-4CE7-A298-9F9DD892BE81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C7D4382F-6F65-4526-BEE1-2FB4217029FC}" type="doc">
      <dgm:prSet loTypeId="urn:microsoft.com/office/officeart/2005/8/layout/list1" loCatId="list" qsTypeId="urn:microsoft.com/office/officeart/2005/8/quickstyle/simple5" qsCatId="simple" csTypeId="urn:microsoft.com/office/officeart/2005/8/colors/accent3_1" csCatId="accent3" phldr="1"/>
      <dgm:spPr/>
      <dgm:t>
        <a:bodyPr/>
        <a:lstStyle/>
        <a:p>
          <a:endParaRPr lang="ru-RU"/>
        </a:p>
      </dgm:t>
    </dgm:pt>
    <dgm:pt modelId="{C25E85AD-D8F3-49F5-AC1B-7A83690225FF}">
      <dgm:prSet phldrT="[Текст]" custT="1"/>
      <dgm:spPr>
        <a:effectLst>
          <a:glow rad="228600">
            <a:schemeClr val="accent3">
              <a:satMod val="175000"/>
              <a:alpha val="40000"/>
            </a:schemeClr>
          </a:glow>
        </a:effectLst>
      </dgm:spPr>
      <dgm:t>
        <a:bodyPr/>
        <a:lstStyle/>
        <a:p>
          <a:pPr algn="just"/>
          <a:r>
            <a:rPr lang="ru-RU" sz="1200" b="1" dirty="0" smtClean="0">
              <a:latin typeface="Times New Roman" pitchFamily="18" charset="0"/>
              <a:cs typeface="Times New Roman" pitchFamily="18" charset="0"/>
            </a:rPr>
            <a:t>выстраивание единой кадровой политики в Администрации муниципального района: соблюдение принципа единоначалия, повышение управляемости персоналом, сокращение числа представителей нанимателя (работодателей);</a:t>
          </a:r>
          <a:endParaRPr lang="ru-RU" sz="1200" b="1" dirty="0">
            <a:latin typeface="Times New Roman" pitchFamily="18" charset="0"/>
            <a:cs typeface="Times New Roman" pitchFamily="18" charset="0"/>
          </a:endParaRPr>
        </a:p>
      </dgm:t>
    </dgm:pt>
    <dgm:pt modelId="{4A53C63E-F652-4847-B0E9-17F8C15158EE}" type="parTrans" cxnId="{5E325D7D-7811-4AC2-B579-071FAA40B541}">
      <dgm:prSet/>
      <dgm:spPr/>
      <dgm:t>
        <a:bodyPr/>
        <a:lstStyle/>
        <a:p>
          <a:endParaRPr lang="ru-RU"/>
        </a:p>
      </dgm:t>
    </dgm:pt>
    <dgm:pt modelId="{1E245EFB-2028-4F80-BD55-35BB6B652399}" type="sibTrans" cxnId="{5E325D7D-7811-4AC2-B579-071FAA40B541}">
      <dgm:prSet/>
      <dgm:spPr/>
      <dgm:t>
        <a:bodyPr/>
        <a:lstStyle/>
        <a:p>
          <a:endParaRPr lang="ru-RU"/>
        </a:p>
      </dgm:t>
    </dgm:pt>
    <dgm:pt modelId="{D0538D0F-2C40-4AA3-B3F8-F28993849DF6}">
      <dgm:prSet phldrT="[Текст]" custT="1"/>
      <dgm:spPr>
        <a:effectLst>
          <a:glow rad="228600">
            <a:schemeClr val="accent3">
              <a:satMod val="175000"/>
              <a:alpha val="40000"/>
            </a:schemeClr>
          </a:glow>
        </a:effectLst>
      </dgm:spPr>
      <dgm:t>
        <a:bodyPr/>
        <a:lstStyle/>
        <a:p>
          <a:pPr algn="just"/>
          <a:r>
            <a:rPr lang="ru-RU" sz="1200" b="1" dirty="0" smtClean="0">
              <a:latin typeface="Times New Roman" pitchFamily="18" charset="0"/>
              <a:cs typeface="Times New Roman" pitchFamily="18" charset="0"/>
            </a:rPr>
            <a:t>создание условий для рационального использования кадрового потенциала,  исключающих дублирующие функции;</a:t>
          </a:r>
          <a:endParaRPr lang="ru-RU" sz="1200" b="1" dirty="0">
            <a:latin typeface="Times New Roman" pitchFamily="18" charset="0"/>
            <a:cs typeface="Times New Roman" pitchFamily="18" charset="0"/>
          </a:endParaRPr>
        </a:p>
      </dgm:t>
    </dgm:pt>
    <dgm:pt modelId="{EE56147D-CE93-46D8-B1FB-B231F461ECA2}" type="parTrans" cxnId="{2B4B8953-7B64-4E39-B1D2-70582E94117C}">
      <dgm:prSet/>
      <dgm:spPr/>
      <dgm:t>
        <a:bodyPr/>
        <a:lstStyle/>
        <a:p>
          <a:endParaRPr lang="ru-RU"/>
        </a:p>
      </dgm:t>
    </dgm:pt>
    <dgm:pt modelId="{3AC69BA6-EE24-4E2B-A0B0-6B8F39984472}" type="sibTrans" cxnId="{2B4B8953-7B64-4E39-B1D2-70582E94117C}">
      <dgm:prSet/>
      <dgm:spPr/>
      <dgm:t>
        <a:bodyPr/>
        <a:lstStyle/>
        <a:p>
          <a:endParaRPr lang="ru-RU"/>
        </a:p>
      </dgm:t>
    </dgm:pt>
    <dgm:pt modelId="{EA0733CD-6AF2-4A50-B6DD-9A2B378229C2}">
      <dgm:prSet phldrT="[Текст]" custT="1"/>
      <dgm:spPr>
        <a:effectLst>
          <a:glow rad="228600">
            <a:schemeClr val="accent3">
              <a:satMod val="175000"/>
              <a:alpha val="40000"/>
            </a:schemeClr>
          </a:glow>
        </a:effectLst>
      </dgm:spPr>
      <dgm:t>
        <a:bodyPr/>
        <a:lstStyle/>
        <a:p>
          <a:pPr algn="just"/>
          <a:r>
            <a:rPr lang="ru-RU" sz="1200" b="1" dirty="0" smtClean="0">
              <a:latin typeface="Times New Roman" pitchFamily="18" charset="0"/>
              <a:cs typeface="Times New Roman" pitchFamily="18" charset="0"/>
            </a:rPr>
            <a:t>создание условий для повышения эффективности муниципальной службы: профессиональная команда ЕКС обеспечила системный подход к реализации трудового законодательства и законодательства  о муниципальной службе, противодействию коррупции и защите персональных данных;</a:t>
          </a:r>
          <a:endParaRPr lang="ru-RU" sz="1200" b="1" dirty="0">
            <a:latin typeface="Times New Roman" pitchFamily="18" charset="0"/>
            <a:cs typeface="Times New Roman" pitchFamily="18" charset="0"/>
          </a:endParaRPr>
        </a:p>
      </dgm:t>
    </dgm:pt>
    <dgm:pt modelId="{F5D17463-0728-4398-96A4-EE1A1E5E79D4}" type="parTrans" cxnId="{6F61EA29-E966-41EC-936B-4C4F9ADF2C5D}">
      <dgm:prSet/>
      <dgm:spPr/>
      <dgm:t>
        <a:bodyPr/>
        <a:lstStyle/>
        <a:p>
          <a:endParaRPr lang="ru-RU"/>
        </a:p>
      </dgm:t>
    </dgm:pt>
    <dgm:pt modelId="{17E56D8D-B894-4943-8F1B-F234205C99FA}" type="sibTrans" cxnId="{6F61EA29-E966-41EC-936B-4C4F9ADF2C5D}">
      <dgm:prSet/>
      <dgm:spPr/>
      <dgm:t>
        <a:bodyPr/>
        <a:lstStyle/>
        <a:p>
          <a:endParaRPr lang="ru-RU"/>
        </a:p>
      </dgm:t>
    </dgm:pt>
    <dgm:pt modelId="{D8552ECD-E25F-40D9-B789-E5E0FDAEA750}" type="pres">
      <dgm:prSet presAssocID="{C7D4382F-6F65-4526-BEE1-2FB4217029FC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F74EABC8-5068-45E8-B342-0F8E963EAE58}" type="pres">
      <dgm:prSet presAssocID="{C25E85AD-D8F3-49F5-AC1B-7A83690225FF}" presName="parentLin" presStyleCnt="0"/>
      <dgm:spPr/>
      <dgm:t>
        <a:bodyPr/>
        <a:lstStyle/>
        <a:p>
          <a:endParaRPr lang="ru-RU"/>
        </a:p>
      </dgm:t>
    </dgm:pt>
    <dgm:pt modelId="{DE6EF511-7F72-4287-8453-0DD0F6817C6C}" type="pres">
      <dgm:prSet presAssocID="{C25E85AD-D8F3-49F5-AC1B-7A83690225FF}" presName="parentLeftMargin" presStyleLbl="node1" presStyleIdx="0" presStyleCnt="3"/>
      <dgm:spPr/>
      <dgm:t>
        <a:bodyPr/>
        <a:lstStyle/>
        <a:p>
          <a:endParaRPr lang="ru-RU"/>
        </a:p>
      </dgm:t>
    </dgm:pt>
    <dgm:pt modelId="{35153E7A-A3D0-4A3D-A4C5-E003FDC51316}" type="pres">
      <dgm:prSet presAssocID="{C25E85AD-D8F3-49F5-AC1B-7A83690225FF}" presName="parentText" presStyleLbl="node1" presStyleIdx="0" presStyleCnt="3" custScaleX="142997" custScaleY="201386" custLinFactNeighborX="-817" custLinFactNeighborY="-746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0356134-5689-4B1A-BFC4-B157ED602B82}" type="pres">
      <dgm:prSet presAssocID="{C25E85AD-D8F3-49F5-AC1B-7A83690225FF}" presName="negativeSpace" presStyleCnt="0"/>
      <dgm:spPr/>
      <dgm:t>
        <a:bodyPr/>
        <a:lstStyle/>
        <a:p>
          <a:endParaRPr lang="ru-RU"/>
        </a:p>
      </dgm:t>
    </dgm:pt>
    <dgm:pt modelId="{4E1B0FAD-B7E0-44C9-B554-5C39C0D47912}" type="pres">
      <dgm:prSet presAssocID="{C25E85AD-D8F3-49F5-AC1B-7A83690225FF}" presName="childText" presStyleLbl="conFgAcc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15336A0-3031-4DAE-A8C5-33ADA3AAC7AA}" type="pres">
      <dgm:prSet presAssocID="{1E245EFB-2028-4F80-BD55-35BB6B652399}" presName="spaceBetweenRectangles" presStyleCnt="0"/>
      <dgm:spPr/>
      <dgm:t>
        <a:bodyPr/>
        <a:lstStyle/>
        <a:p>
          <a:endParaRPr lang="ru-RU"/>
        </a:p>
      </dgm:t>
    </dgm:pt>
    <dgm:pt modelId="{05E20078-BB45-48AF-B99F-3D9C6F514AA1}" type="pres">
      <dgm:prSet presAssocID="{D0538D0F-2C40-4AA3-B3F8-F28993849DF6}" presName="parentLin" presStyleCnt="0"/>
      <dgm:spPr/>
      <dgm:t>
        <a:bodyPr/>
        <a:lstStyle/>
        <a:p>
          <a:endParaRPr lang="ru-RU"/>
        </a:p>
      </dgm:t>
    </dgm:pt>
    <dgm:pt modelId="{DFB25403-6D1B-4783-BEC9-5EA51F0CD5DA}" type="pres">
      <dgm:prSet presAssocID="{D0538D0F-2C40-4AA3-B3F8-F28993849DF6}" presName="parentLeftMargin" presStyleLbl="node1" presStyleIdx="0" presStyleCnt="3"/>
      <dgm:spPr/>
      <dgm:t>
        <a:bodyPr/>
        <a:lstStyle/>
        <a:p>
          <a:endParaRPr lang="ru-RU"/>
        </a:p>
      </dgm:t>
    </dgm:pt>
    <dgm:pt modelId="{885D47C8-5F4A-49E6-938A-8B512A73E6CE}" type="pres">
      <dgm:prSet presAssocID="{D0538D0F-2C40-4AA3-B3F8-F28993849DF6}" presName="parentText" presStyleLbl="node1" presStyleIdx="1" presStyleCnt="3" custScaleX="142857" custScaleY="134919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1CB8297-2FC7-4EE1-83A9-177159378699}" type="pres">
      <dgm:prSet presAssocID="{D0538D0F-2C40-4AA3-B3F8-F28993849DF6}" presName="negativeSpace" presStyleCnt="0"/>
      <dgm:spPr/>
      <dgm:t>
        <a:bodyPr/>
        <a:lstStyle/>
        <a:p>
          <a:endParaRPr lang="ru-RU"/>
        </a:p>
      </dgm:t>
    </dgm:pt>
    <dgm:pt modelId="{632F2AF7-8917-46CC-ADF7-E879D3E56EFF}" type="pres">
      <dgm:prSet presAssocID="{D0538D0F-2C40-4AA3-B3F8-F28993849DF6}" presName="childText" presStyleLbl="conFgAcc1" presStyleIdx="1" presStyleCnt="3" custLinFactNeighborY="-3240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71DA8FA-3D58-40A9-BB08-2A1B79479AAD}" type="pres">
      <dgm:prSet presAssocID="{3AC69BA6-EE24-4E2B-A0B0-6B8F39984472}" presName="spaceBetweenRectangles" presStyleCnt="0"/>
      <dgm:spPr/>
      <dgm:t>
        <a:bodyPr/>
        <a:lstStyle/>
        <a:p>
          <a:endParaRPr lang="ru-RU"/>
        </a:p>
      </dgm:t>
    </dgm:pt>
    <dgm:pt modelId="{FB1573E6-32C4-4371-929F-6F00BE39722F}" type="pres">
      <dgm:prSet presAssocID="{EA0733CD-6AF2-4A50-B6DD-9A2B378229C2}" presName="parentLin" presStyleCnt="0"/>
      <dgm:spPr/>
      <dgm:t>
        <a:bodyPr/>
        <a:lstStyle/>
        <a:p>
          <a:endParaRPr lang="ru-RU"/>
        </a:p>
      </dgm:t>
    </dgm:pt>
    <dgm:pt modelId="{16C9FDF8-720B-4C89-8741-CAD8F1E02614}" type="pres">
      <dgm:prSet presAssocID="{EA0733CD-6AF2-4A50-B6DD-9A2B378229C2}" presName="parentLeftMargin" presStyleLbl="node1" presStyleIdx="1" presStyleCnt="3"/>
      <dgm:spPr/>
      <dgm:t>
        <a:bodyPr/>
        <a:lstStyle/>
        <a:p>
          <a:endParaRPr lang="ru-RU"/>
        </a:p>
      </dgm:t>
    </dgm:pt>
    <dgm:pt modelId="{58ADF594-EBDB-40D9-BBB1-78E203CE2092}" type="pres">
      <dgm:prSet presAssocID="{EA0733CD-6AF2-4A50-B6DD-9A2B378229C2}" presName="parentText" presStyleLbl="node1" presStyleIdx="2" presStyleCnt="3" custScaleX="142997" custScaleY="228846" custLinFactNeighborX="5055" custLinFactNeighborY="138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C708E76-E0A2-4084-92ED-DA2B1965E8E2}" type="pres">
      <dgm:prSet presAssocID="{EA0733CD-6AF2-4A50-B6DD-9A2B378229C2}" presName="negativeSpace" presStyleCnt="0"/>
      <dgm:spPr/>
      <dgm:t>
        <a:bodyPr/>
        <a:lstStyle/>
        <a:p>
          <a:endParaRPr lang="ru-RU"/>
        </a:p>
      </dgm:t>
    </dgm:pt>
    <dgm:pt modelId="{E7F316A9-FA68-4CE7-A298-9F9DD892BE81}" type="pres">
      <dgm:prSet presAssocID="{EA0733CD-6AF2-4A50-B6DD-9A2B378229C2}" presName="childText" presStyleLbl="conFgAcc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2B4B8953-7B64-4E39-B1D2-70582E94117C}" srcId="{C7D4382F-6F65-4526-BEE1-2FB4217029FC}" destId="{D0538D0F-2C40-4AA3-B3F8-F28993849DF6}" srcOrd="1" destOrd="0" parTransId="{EE56147D-CE93-46D8-B1FB-B231F461ECA2}" sibTransId="{3AC69BA6-EE24-4E2B-A0B0-6B8F39984472}"/>
    <dgm:cxn modelId="{AA8CA461-4C78-4D7A-84B0-9E8D2B1A9064}" type="presOf" srcId="{C7D4382F-6F65-4526-BEE1-2FB4217029FC}" destId="{D8552ECD-E25F-40D9-B789-E5E0FDAEA750}" srcOrd="0" destOrd="0" presId="urn:microsoft.com/office/officeart/2005/8/layout/list1"/>
    <dgm:cxn modelId="{5E325D7D-7811-4AC2-B579-071FAA40B541}" srcId="{C7D4382F-6F65-4526-BEE1-2FB4217029FC}" destId="{C25E85AD-D8F3-49F5-AC1B-7A83690225FF}" srcOrd="0" destOrd="0" parTransId="{4A53C63E-F652-4847-B0E9-17F8C15158EE}" sibTransId="{1E245EFB-2028-4F80-BD55-35BB6B652399}"/>
    <dgm:cxn modelId="{422764FC-1E11-4596-99DC-97BCD6102175}" type="presOf" srcId="{EA0733CD-6AF2-4A50-B6DD-9A2B378229C2}" destId="{58ADF594-EBDB-40D9-BBB1-78E203CE2092}" srcOrd="1" destOrd="0" presId="urn:microsoft.com/office/officeart/2005/8/layout/list1"/>
    <dgm:cxn modelId="{CE5ED7B6-5C4F-4435-9EC0-91D66A6A5C69}" type="presOf" srcId="{D0538D0F-2C40-4AA3-B3F8-F28993849DF6}" destId="{DFB25403-6D1B-4783-BEC9-5EA51F0CD5DA}" srcOrd="0" destOrd="0" presId="urn:microsoft.com/office/officeart/2005/8/layout/list1"/>
    <dgm:cxn modelId="{E42416DE-211A-4755-98D8-CF908368B9B6}" type="presOf" srcId="{C25E85AD-D8F3-49F5-AC1B-7A83690225FF}" destId="{35153E7A-A3D0-4A3D-A4C5-E003FDC51316}" srcOrd="1" destOrd="0" presId="urn:microsoft.com/office/officeart/2005/8/layout/list1"/>
    <dgm:cxn modelId="{958EDE55-7D35-4603-9034-52AFB034FF66}" type="presOf" srcId="{EA0733CD-6AF2-4A50-B6DD-9A2B378229C2}" destId="{16C9FDF8-720B-4C89-8741-CAD8F1E02614}" srcOrd="0" destOrd="0" presId="urn:microsoft.com/office/officeart/2005/8/layout/list1"/>
    <dgm:cxn modelId="{7D41BAAE-C140-44C0-8D36-A3E291F67369}" type="presOf" srcId="{C25E85AD-D8F3-49F5-AC1B-7A83690225FF}" destId="{DE6EF511-7F72-4287-8453-0DD0F6817C6C}" srcOrd="0" destOrd="0" presId="urn:microsoft.com/office/officeart/2005/8/layout/list1"/>
    <dgm:cxn modelId="{A69BFD3B-FD74-4A1C-B6F9-7E53F8852EA8}" type="presOf" srcId="{D0538D0F-2C40-4AA3-B3F8-F28993849DF6}" destId="{885D47C8-5F4A-49E6-938A-8B512A73E6CE}" srcOrd="1" destOrd="0" presId="urn:microsoft.com/office/officeart/2005/8/layout/list1"/>
    <dgm:cxn modelId="{6F61EA29-E966-41EC-936B-4C4F9ADF2C5D}" srcId="{C7D4382F-6F65-4526-BEE1-2FB4217029FC}" destId="{EA0733CD-6AF2-4A50-B6DD-9A2B378229C2}" srcOrd="2" destOrd="0" parTransId="{F5D17463-0728-4398-96A4-EE1A1E5E79D4}" sibTransId="{17E56D8D-B894-4943-8F1B-F234205C99FA}"/>
    <dgm:cxn modelId="{7BEE0F5E-5386-4FC0-A3F0-A3BC40719A31}" type="presParOf" srcId="{D8552ECD-E25F-40D9-B789-E5E0FDAEA750}" destId="{F74EABC8-5068-45E8-B342-0F8E963EAE58}" srcOrd="0" destOrd="0" presId="urn:microsoft.com/office/officeart/2005/8/layout/list1"/>
    <dgm:cxn modelId="{88B58AC8-3F5A-422B-818F-A3B46AD15CDC}" type="presParOf" srcId="{F74EABC8-5068-45E8-B342-0F8E963EAE58}" destId="{DE6EF511-7F72-4287-8453-0DD0F6817C6C}" srcOrd="0" destOrd="0" presId="urn:microsoft.com/office/officeart/2005/8/layout/list1"/>
    <dgm:cxn modelId="{177F9F6A-5AF1-4B53-ABCF-E0362A155A21}" type="presParOf" srcId="{F74EABC8-5068-45E8-B342-0F8E963EAE58}" destId="{35153E7A-A3D0-4A3D-A4C5-E003FDC51316}" srcOrd="1" destOrd="0" presId="urn:microsoft.com/office/officeart/2005/8/layout/list1"/>
    <dgm:cxn modelId="{03C95067-348E-4836-B4CF-AA83379123C2}" type="presParOf" srcId="{D8552ECD-E25F-40D9-B789-E5E0FDAEA750}" destId="{90356134-5689-4B1A-BFC4-B157ED602B82}" srcOrd="1" destOrd="0" presId="urn:microsoft.com/office/officeart/2005/8/layout/list1"/>
    <dgm:cxn modelId="{D39BA36F-6257-4636-912C-2070C4E00132}" type="presParOf" srcId="{D8552ECD-E25F-40D9-B789-E5E0FDAEA750}" destId="{4E1B0FAD-B7E0-44C9-B554-5C39C0D47912}" srcOrd="2" destOrd="0" presId="urn:microsoft.com/office/officeart/2005/8/layout/list1"/>
    <dgm:cxn modelId="{A11DA4E2-F4B9-4397-9D5C-F0A7278CEF77}" type="presParOf" srcId="{D8552ECD-E25F-40D9-B789-E5E0FDAEA750}" destId="{115336A0-3031-4DAE-A8C5-33ADA3AAC7AA}" srcOrd="3" destOrd="0" presId="urn:microsoft.com/office/officeart/2005/8/layout/list1"/>
    <dgm:cxn modelId="{D8EA6235-9C51-499C-98B2-064D0A674EA5}" type="presParOf" srcId="{D8552ECD-E25F-40D9-B789-E5E0FDAEA750}" destId="{05E20078-BB45-48AF-B99F-3D9C6F514AA1}" srcOrd="4" destOrd="0" presId="urn:microsoft.com/office/officeart/2005/8/layout/list1"/>
    <dgm:cxn modelId="{1D6B6A15-E4A6-4859-99F0-2F4DE94FE583}" type="presParOf" srcId="{05E20078-BB45-48AF-B99F-3D9C6F514AA1}" destId="{DFB25403-6D1B-4783-BEC9-5EA51F0CD5DA}" srcOrd="0" destOrd="0" presId="urn:microsoft.com/office/officeart/2005/8/layout/list1"/>
    <dgm:cxn modelId="{48665617-2E11-4023-A60C-F125CD2A8877}" type="presParOf" srcId="{05E20078-BB45-48AF-B99F-3D9C6F514AA1}" destId="{885D47C8-5F4A-49E6-938A-8B512A73E6CE}" srcOrd="1" destOrd="0" presId="urn:microsoft.com/office/officeart/2005/8/layout/list1"/>
    <dgm:cxn modelId="{3A7BE048-8730-414C-A217-EB34FB235C62}" type="presParOf" srcId="{D8552ECD-E25F-40D9-B789-E5E0FDAEA750}" destId="{E1CB8297-2FC7-4EE1-83A9-177159378699}" srcOrd="5" destOrd="0" presId="urn:microsoft.com/office/officeart/2005/8/layout/list1"/>
    <dgm:cxn modelId="{E2DF57A3-744A-4145-A5A0-AE4486542C71}" type="presParOf" srcId="{D8552ECD-E25F-40D9-B789-E5E0FDAEA750}" destId="{632F2AF7-8917-46CC-ADF7-E879D3E56EFF}" srcOrd="6" destOrd="0" presId="urn:microsoft.com/office/officeart/2005/8/layout/list1"/>
    <dgm:cxn modelId="{7EAC2A95-0806-4B90-9A38-AB92390505AD}" type="presParOf" srcId="{D8552ECD-E25F-40D9-B789-E5E0FDAEA750}" destId="{B71DA8FA-3D58-40A9-BB08-2A1B79479AAD}" srcOrd="7" destOrd="0" presId="urn:microsoft.com/office/officeart/2005/8/layout/list1"/>
    <dgm:cxn modelId="{B6AD2CC8-ECC9-48A8-9F81-0B3BBE1B46A5}" type="presParOf" srcId="{D8552ECD-E25F-40D9-B789-E5E0FDAEA750}" destId="{FB1573E6-32C4-4371-929F-6F00BE39722F}" srcOrd="8" destOrd="0" presId="urn:microsoft.com/office/officeart/2005/8/layout/list1"/>
    <dgm:cxn modelId="{C81F9FE2-0659-46D1-9C85-A6B02F7023BF}" type="presParOf" srcId="{FB1573E6-32C4-4371-929F-6F00BE39722F}" destId="{16C9FDF8-720B-4C89-8741-CAD8F1E02614}" srcOrd="0" destOrd="0" presId="urn:microsoft.com/office/officeart/2005/8/layout/list1"/>
    <dgm:cxn modelId="{E34B92EA-6BE9-44EA-AAC6-DEEE6E18985A}" type="presParOf" srcId="{FB1573E6-32C4-4371-929F-6F00BE39722F}" destId="{58ADF594-EBDB-40D9-BBB1-78E203CE2092}" srcOrd="1" destOrd="0" presId="urn:microsoft.com/office/officeart/2005/8/layout/list1"/>
    <dgm:cxn modelId="{D2596A89-149B-48AF-ACB2-8CB0424F85FF}" type="presParOf" srcId="{D8552ECD-E25F-40D9-B789-E5E0FDAEA750}" destId="{6C708E76-E0A2-4084-92ED-DA2B1965E8E2}" srcOrd="9" destOrd="0" presId="urn:microsoft.com/office/officeart/2005/8/layout/list1"/>
    <dgm:cxn modelId="{87898E2F-C2DA-44A3-AD83-8518FFE354B1}" type="presParOf" srcId="{D8552ECD-E25F-40D9-B789-E5E0FDAEA750}" destId="{E7F316A9-FA68-4CE7-A298-9F9DD892BE81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C7D4382F-6F65-4526-BEE1-2FB4217029FC}" type="doc">
      <dgm:prSet loTypeId="urn:microsoft.com/office/officeart/2005/8/layout/list1" loCatId="list" qsTypeId="urn:microsoft.com/office/officeart/2005/8/quickstyle/simple5" qsCatId="simple" csTypeId="urn:microsoft.com/office/officeart/2005/8/colors/accent3_1" csCatId="accent3" phldr="1"/>
      <dgm:spPr/>
      <dgm:t>
        <a:bodyPr/>
        <a:lstStyle/>
        <a:p>
          <a:endParaRPr lang="ru-RU"/>
        </a:p>
      </dgm:t>
    </dgm:pt>
    <dgm:pt modelId="{C25E85AD-D8F3-49F5-AC1B-7A83690225FF}">
      <dgm:prSet phldrT="[Текст]" custT="1"/>
      <dgm:spPr>
        <a:effectLst>
          <a:glow rad="228600">
            <a:schemeClr val="accent3">
              <a:satMod val="175000"/>
              <a:alpha val="40000"/>
            </a:schemeClr>
          </a:glow>
        </a:effectLst>
      </dgm:spPr>
      <dgm:t>
        <a:bodyPr/>
        <a:lstStyle/>
        <a:p>
          <a:r>
            <a:rPr lang="ru-RU" sz="1200" b="1" dirty="0" smtClean="0">
              <a:latin typeface="Times New Roman" pitchFamily="18" charset="0"/>
              <a:cs typeface="Times New Roman" pitchFamily="18" charset="0"/>
            </a:rPr>
            <a:t>снижение количества нарушений законодательства;</a:t>
          </a:r>
          <a:endParaRPr lang="ru-RU" sz="1200" b="1" dirty="0">
            <a:latin typeface="Times New Roman" pitchFamily="18" charset="0"/>
            <a:cs typeface="Times New Roman" pitchFamily="18" charset="0"/>
          </a:endParaRPr>
        </a:p>
      </dgm:t>
    </dgm:pt>
    <dgm:pt modelId="{4A53C63E-F652-4847-B0E9-17F8C15158EE}" type="parTrans" cxnId="{5E325D7D-7811-4AC2-B579-071FAA40B541}">
      <dgm:prSet/>
      <dgm:spPr/>
      <dgm:t>
        <a:bodyPr/>
        <a:lstStyle/>
        <a:p>
          <a:endParaRPr lang="ru-RU"/>
        </a:p>
      </dgm:t>
    </dgm:pt>
    <dgm:pt modelId="{1E245EFB-2028-4F80-BD55-35BB6B652399}" type="sibTrans" cxnId="{5E325D7D-7811-4AC2-B579-071FAA40B541}">
      <dgm:prSet/>
      <dgm:spPr/>
      <dgm:t>
        <a:bodyPr/>
        <a:lstStyle/>
        <a:p>
          <a:endParaRPr lang="ru-RU"/>
        </a:p>
      </dgm:t>
    </dgm:pt>
    <dgm:pt modelId="{EA0733CD-6AF2-4A50-B6DD-9A2B378229C2}">
      <dgm:prSet phldrT="[Текст]" custT="1"/>
      <dgm:spPr>
        <a:effectLst>
          <a:glow rad="228600">
            <a:schemeClr val="accent3">
              <a:satMod val="175000"/>
              <a:alpha val="40000"/>
            </a:schemeClr>
          </a:glow>
        </a:effectLst>
      </dgm:spPr>
      <dgm:t>
        <a:bodyPr/>
        <a:lstStyle/>
        <a:p>
          <a:pPr algn="just"/>
          <a:r>
            <a:rPr lang="ru-RU" sz="1200" b="1" dirty="0" smtClean="0">
              <a:latin typeface="Times New Roman" pitchFamily="18" charset="0"/>
              <a:cs typeface="Times New Roman" pitchFamily="18" charset="0"/>
            </a:rPr>
            <a:t>создание условий для организации работы в единой информационной системе управления кадровым составом государственной гражданской службы Российской Федерации, в которую поэтапно включаются данные о муниципальных служащих.</a:t>
          </a:r>
          <a:endParaRPr lang="ru-RU" sz="1200" b="1" dirty="0">
            <a:latin typeface="Times New Roman" pitchFamily="18" charset="0"/>
            <a:cs typeface="Times New Roman" pitchFamily="18" charset="0"/>
          </a:endParaRPr>
        </a:p>
      </dgm:t>
    </dgm:pt>
    <dgm:pt modelId="{F5D17463-0728-4398-96A4-EE1A1E5E79D4}" type="parTrans" cxnId="{6F61EA29-E966-41EC-936B-4C4F9ADF2C5D}">
      <dgm:prSet/>
      <dgm:spPr/>
      <dgm:t>
        <a:bodyPr/>
        <a:lstStyle/>
        <a:p>
          <a:endParaRPr lang="ru-RU"/>
        </a:p>
      </dgm:t>
    </dgm:pt>
    <dgm:pt modelId="{17E56D8D-B894-4943-8F1B-F234205C99FA}" type="sibTrans" cxnId="{6F61EA29-E966-41EC-936B-4C4F9ADF2C5D}">
      <dgm:prSet/>
      <dgm:spPr/>
      <dgm:t>
        <a:bodyPr/>
        <a:lstStyle/>
        <a:p>
          <a:endParaRPr lang="ru-RU"/>
        </a:p>
      </dgm:t>
    </dgm:pt>
    <dgm:pt modelId="{D8552ECD-E25F-40D9-B789-E5E0FDAEA750}" type="pres">
      <dgm:prSet presAssocID="{C7D4382F-6F65-4526-BEE1-2FB4217029FC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F74EABC8-5068-45E8-B342-0F8E963EAE58}" type="pres">
      <dgm:prSet presAssocID="{C25E85AD-D8F3-49F5-AC1B-7A83690225FF}" presName="parentLin" presStyleCnt="0"/>
      <dgm:spPr/>
      <dgm:t>
        <a:bodyPr/>
        <a:lstStyle/>
        <a:p>
          <a:endParaRPr lang="ru-RU"/>
        </a:p>
      </dgm:t>
    </dgm:pt>
    <dgm:pt modelId="{DE6EF511-7F72-4287-8453-0DD0F6817C6C}" type="pres">
      <dgm:prSet presAssocID="{C25E85AD-D8F3-49F5-AC1B-7A83690225FF}" presName="parentLeftMargin" presStyleLbl="node1" presStyleIdx="0" presStyleCnt="2"/>
      <dgm:spPr/>
      <dgm:t>
        <a:bodyPr/>
        <a:lstStyle/>
        <a:p>
          <a:endParaRPr lang="ru-RU"/>
        </a:p>
      </dgm:t>
    </dgm:pt>
    <dgm:pt modelId="{35153E7A-A3D0-4A3D-A4C5-E003FDC51316}" type="pres">
      <dgm:prSet presAssocID="{C25E85AD-D8F3-49F5-AC1B-7A83690225FF}" presName="parentText" presStyleLbl="node1" presStyleIdx="0" presStyleCnt="2" custScaleX="142857" custScaleY="61975" custLinFactNeighborX="-919" custLinFactNeighborY="-721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0356134-5689-4B1A-BFC4-B157ED602B82}" type="pres">
      <dgm:prSet presAssocID="{C25E85AD-D8F3-49F5-AC1B-7A83690225FF}" presName="negativeSpace" presStyleCnt="0"/>
      <dgm:spPr/>
      <dgm:t>
        <a:bodyPr/>
        <a:lstStyle/>
        <a:p>
          <a:endParaRPr lang="ru-RU"/>
        </a:p>
      </dgm:t>
    </dgm:pt>
    <dgm:pt modelId="{4E1B0FAD-B7E0-44C9-B554-5C39C0D47912}" type="pres">
      <dgm:prSet presAssocID="{C25E85AD-D8F3-49F5-AC1B-7A83690225FF}" presName="childText" presStyleLbl="conFgAcc1" presStyleIdx="0" presStyleCnt="2" custScaleY="7071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15336A0-3031-4DAE-A8C5-33ADA3AAC7AA}" type="pres">
      <dgm:prSet presAssocID="{1E245EFB-2028-4F80-BD55-35BB6B652399}" presName="spaceBetweenRectangles" presStyleCnt="0"/>
      <dgm:spPr/>
      <dgm:t>
        <a:bodyPr/>
        <a:lstStyle/>
        <a:p>
          <a:endParaRPr lang="ru-RU"/>
        </a:p>
      </dgm:t>
    </dgm:pt>
    <dgm:pt modelId="{FB1573E6-32C4-4371-929F-6F00BE39722F}" type="pres">
      <dgm:prSet presAssocID="{EA0733CD-6AF2-4A50-B6DD-9A2B378229C2}" presName="parentLin" presStyleCnt="0"/>
      <dgm:spPr/>
      <dgm:t>
        <a:bodyPr/>
        <a:lstStyle/>
        <a:p>
          <a:endParaRPr lang="ru-RU"/>
        </a:p>
      </dgm:t>
    </dgm:pt>
    <dgm:pt modelId="{16C9FDF8-720B-4C89-8741-CAD8F1E02614}" type="pres">
      <dgm:prSet presAssocID="{EA0733CD-6AF2-4A50-B6DD-9A2B378229C2}" presName="parentLeftMargin" presStyleLbl="node1" presStyleIdx="0" presStyleCnt="2"/>
      <dgm:spPr/>
      <dgm:t>
        <a:bodyPr/>
        <a:lstStyle/>
        <a:p>
          <a:endParaRPr lang="ru-RU"/>
        </a:p>
      </dgm:t>
    </dgm:pt>
    <dgm:pt modelId="{58ADF594-EBDB-40D9-BBB1-78E203CE2092}" type="pres">
      <dgm:prSet presAssocID="{EA0733CD-6AF2-4A50-B6DD-9A2B378229C2}" presName="parentText" presStyleLbl="node1" presStyleIdx="1" presStyleCnt="2" custScaleX="142857" custScaleY="87985" custLinFactNeighborX="-5050" custLinFactNeighborY="-1177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C708E76-E0A2-4084-92ED-DA2B1965E8E2}" type="pres">
      <dgm:prSet presAssocID="{EA0733CD-6AF2-4A50-B6DD-9A2B378229C2}" presName="negativeSpace" presStyleCnt="0"/>
      <dgm:spPr/>
      <dgm:t>
        <a:bodyPr/>
        <a:lstStyle/>
        <a:p>
          <a:endParaRPr lang="ru-RU"/>
        </a:p>
      </dgm:t>
    </dgm:pt>
    <dgm:pt modelId="{E7F316A9-FA68-4CE7-A298-9F9DD892BE81}" type="pres">
      <dgm:prSet presAssocID="{EA0733CD-6AF2-4A50-B6DD-9A2B378229C2}" presName="childText" presStyleLbl="conFgAcc1" presStyleIdx="1" presStyleCnt="2" custScaleY="5162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2968360B-1068-42D5-9C95-2334297020FA}" type="presOf" srcId="{C25E85AD-D8F3-49F5-AC1B-7A83690225FF}" destId="{DE6EF511-7F72-4287-8453-0DD0F6817C6C}" srcOrd="0" destOrd="0" presId="urn:microsoft.com/office/officeart/2005/8/layout/list1"/>
    <dgm:cxn modelId="{897D82B3-848D-4DD5-899F-DF7F81A84A59}" type="presOf" srcId="{C25E85AD-D8F3-49F5-AC1B-7A83690225FF}" destId="{35153E7A-A3D0-4A3D-A4C5-E003FDC51316}" srcOrd="1" destOrd="0" presId="urn:microsoft.com/office/officeart/2005/8/layout/list1"/>
    <dgm:cxn modelId="{5E325D7D-7811-4AC2-B579-071FAA40B541}" srcId="{C7D4382F-6F65-4526-BEE1-2FB4217029FC}" destId="{C25E85AD-D8F3-49F5-AC1B-7A83690225FF}" srcOrd="0" destOrd="0" parTransId="{4A53C63E-F652-4847-B0E9-17F8C15158EE}" sibTransId="{1E245EFB-2028-4F80-BD55-35BB6B652399}"/>
    <dgm:cxn modelId="{6F61EA29-E966-41EC-936B-4C4F9ADF2C5D}" srcId="{C7D4382F-6F65-4526-BEE1-2FB4217029FC}" destId="{EA0733CD-6AF2-4A50-B6DD-9A2B378229C2}" srcOrd="1" destOrd="0" parTransId="{F5D17463-0728-4398-96A4-EE1A1E5E79D4}" sibTransId="{17E56D8D-B894-4943-8F1B-F234205C99FA}"/>
    <dgm:cxn modelId="{ABE948ED-3C52-403A-AD66-C98A6C00C5D0}" type="presOf" srcId="{EA0733CD-6AF2-4A50-B6DD-9A2B378229C2}" destId="{58ADF594-EBDB-40D9-BBB1-78E203CE2092}" srcOrd="1" destOrd="0" presId="urn:microsoft.com/office/officeart/2005/8/layout/list1"/>
    <dgm:cxn modelId="{E41C1E36-6859-4320-995D-4E29FF670055}" type="presOf" srcId="{EA0733CD-6AF2-4A50-B6DD-9A2B378229C2}" destId="{16C9FDF8-720B-4C89-8741-CAD8F1E02614}" srcOrd="0" destOrd="0" presId="urn:microsoft.com/office/officeart/2005/8/layout/list1"/>
    <dgm:cxn modelId="{D6C5EA02-865D-4A47-9FE5-C96F97D3CA2A}" type="presOf" srcId="{C7D4382F-6F65-4526-BEE1-2FB4217029FC}" destId="{D8552ECD-E25F-40D9-B789-E5E0FDAEA750}" srcOrd="0" destOrd="0" presId="urn:microsoft.com/office/officeart/2005/8/layout/list1"/>
    <dgm:cxn modelId="{10E21F32-843C-4D2E-8952-0D627C4B4C80}" type="presParOf" srcId="{D8552ECD-E25F-40D9-B789-E5E0FDAEA750}" destId="{F74EABC8-5068-45E8-B342-0F8E963EAE58}" srcOrd="0" destOrd="0" presId="urn:microsoft.com/office/officeart/2005/8/layout/list1"/>
    <dgm:cxn modelId="{D5FAC8D7-FE2A-4FCF-AE69-41E9179587BE}" type="presParOf" srcId="{F74EABC8-5068-45E8-B342-0F8E963EAE58}" destId="{DE6EF511-7F72-4287-8453-0DD0F6817C6C}" srcOrd="0" destOrd="0" presId="urn:microsoft.com/office/officeart/2005/8/layout/list1"/>
    <dgm:cxn modelId="{D36088B9-0065-4D17-98EA-68270719AE9F}" type="presParOf" srcId="{F74EABC8-5068-45E8-B342-0F8E963EAE58}" destId="{35153E7A-A3D0-4A3D-A4C5-E003FDC51316}" srcOrd="1" destOrd="0" presId="urn:microsoft.com/office/officeart/2005/8/layout/list1"/>
    <dgm:cxn modelId="{FB5269B8-8E97-4E14-AB64-397D1D6B51CE}" type="presParOf" srcId="{D8552ECD-E25F-40D9-B789-E5E0FDAEA750}" destId="{90356134-5689-4B1A-BFC4-B157ED602B82}" srcOrd="1" destOrd="0" presId="urn:microsoft.com/office/officeart/2005/8/layout/list1"/>
    <dgm:cxn modelId="{1AA825A2-D992-4767-BFFD-F220EB07FA99}" type="presParOf" srcId="{D8552ECD-E25F-40D9-B789-E5E0FDAEA750}" destId="{4E1B0FAD-B7E0-44C9-B554-5C39C0D47912}" srcOrd="2" destOrd="0" presId="urn:microsoft.com/office/officeart/2005/8/layout/list1"/>
    <dgm:cxn modelId="{34E84CB0-C06D-4919-96FF-9542F26694AC}" type="presParOf" srcId="{D8552ECD-E25F-40D9-B789-E5E0FDAEA750}" destId="{115336A0-3031-4DAE-A8C5-33ADA3AAC7AA}" srcOrd="3" destOrd="0" presId="urn:microsoft.com/office/officeart/2005/8/layout/list1"/>
    <dgm:cxn modelId="{FDB5350B-D6EA-4BA2-84CB-AFAD69931890}" type="presParOf" srcId="{D8552ECD-E25F-40D9-B789-E5E0FDAEA750}" destId="{FB1573E6-32C4-4371-929F-6F00BE39722F}" srcOrd="4" destOrd="0" presId="urn:microsoft.com/office/officeart/2005/8/layout/list1"/>
    <dgm:cxn modelId="{20F4915E-0A0D-4457-AFC5-E1123132153B}" type="presParOf" srcId="{FB1573E6-32C4-4371-929F-6F00BE39722F}" destId="{16C9FDF8-720B-4C89-8741-CAD8F1E02614}" srcOrd="0" destOrd="0" presId="urn:microsoft.com/office/officeart/2005/8/layout/list1"/>
    <dgm:cxn modelId="{094503CD-C6CA-46EE-A518-BA162D386BE9}" type="presParOf" srcId="{FB1573E6-32C4-4371-929F-6F00BE39722F}" destId="{58ADF594-EBDB-40D9-BBB1-78E203CE2092}" srcOrd="1" destOrd="0" presId="urn:microsoft.com/office/officeart/2005/8/layout/list1"/>
    <dgm:cxn modelId="{EC83EDB2-AA64-4CC5-AE06-69719DD38FE1}" type="presParOf" srcId="{D8552ECD-E25F-40D9-B789-E5E0FDAEA750}" destId="{6C708E76-E0A2-4084-92ED-DA2B1965E8E2}" srcOrd="5" destOrd="0" presId="urn:microsoft.com/office/officeart/2005/8/layout/list1"/>
    <dgm:cxn modelId="{C55AB1E6-4CD5-4B6F-A5DE-16A3621CC7BD}" type="presParOf" srcId="{D8552ECD-E25F-40D9-B789-E5E0FDAEA750}" destId="{E7F316A9-FA68-4CE7-A298-9F9DD892BE81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xmlns="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9061DAD3-CE1C-4423-80E9-12C0DC703C39}">
      <dsp:nvSpPr>
        <dsp:cNvPr id="0" name=""/>
        <dsp:cNvSpPr/>
      </dsp:nvSpPr>
      <dsp:spPr>
        <a:xfrm>
          <a:off x="763190" y="328306"/>
          <a:ext cx="6742571" cy="1829960"/>
        </a:xfrm>
        <a:prstGeom prst="rect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9525" cap="flat" cmpd="sng" algn="ctr">
          <a:noFill/>
          <a:prstDash val="solid"/>
        </a:ln>
        <a:effectLst>
          <a:glow rad="228600">
            <a:schemeClr val="accent3">
              <a:satMod val="175000"/>
              <a:alpha val="40000"/>
            </a:schemeClr>
          </a:glow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39493" tIns="45720" rIns="45720" bIns="45720" numCol="1" spcCol="1270" anchor="t" anchorCtr="0">
          <a:noAutofit/>
        </a:bodyPr>
        <a:lstStyle/>
        <a:p>
          <a:pPr lvl="0" algn="just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200" kern="1200" dirty="0">
            <a:latin typeface="Times New Roman" pitchFamily="18" charset="0"/>
            <a:cs typeface="Times New Roman" pitchFamily="18" charset="0"/>
          </a:endParaRPr>
        </a:p>
        <a:p>
          <a:pPr lvl="0" algn="just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400" kern="1200" dirty="0" smtClean="0">
            <a:latin typeface="Times New Roman" pitchFamily="18" charset="0"/>
            <a:cs typeface="Times New Roman" pitchFamily="18" charset="0"/>
          </a:endParaRPr>
        </a:p>
        <a:p>
          <a:pPr lvl="0" algn="just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latin typeface="Times New Roman" pitchFamily="18" charset="0"/>
              <a:cs typeface="Times New Roman" pitchFamily="18" charset="0"/>
            </a:rPr>
            <a:t>необходимость </a:t>
          </a:r>
          <a:r>
            <a:rPr lang="ru-RU" sz="1800" b="1" kern="1200" dirty="0">
              <a:latin typeface="Times New Roman" pitchFamily="18" charset="0"/>
              <a:cs typeface="Times New Roman" pitchFamily="18" charset="0"/>
            </a:rPr>
            <a:t>введения должностей для осуществления полномочий Администрации муниципального района без увеличения расходов на оплату </a:t>
          </a:r>
          <a:r>
            <a:rPr lang="ru-RU" sz="1800" b="1" kern="1200" dirty="0" smtClean="0">
              <a:latin typeface="Times New Roman" pitchFamily="18" charset="0"/>
              <a:cs typeface="Times New Roman" pitchFamily="18" charset="0"/>
            </a:rPr>
            <a:t>труда</a:t>
          </a:r>
          <a:endParaRPr lang="ru-RU" sz="1800" b="1" kern="1200" dirty="0">
            <a:latin typeface="Times New Roman" pitchFamily="18" charset="0"/>
            <a:cs typeface="Times New Roman" pitchFamily="18" charset="0"/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1800" b="1" kern="1200" dirty="0"/>
        </a:p>
      </dsp:txBody>
      <dsp:txXfrm>
        <a:off x="763190" y="328306"/>
        <a:ext cx="6742571" cy="1829960"/>
      </dsp:txXfrm>
    </dsp:sp>
    <dsp:sp modelId="{D90B994B-C356-46ED-B528-EAB5353A1D7C}">
      <dsp:nvSpPr>
        <dsp:cNvPr id="0" name=""/>
        <dsp:cNvSpPr/>
      </dsp:nvSpPr>
      <dsp:spPr>
        <a:xfrm>
          <a:off x="370388" y="28604"/>
          <a:ext cx="1280972" cy="1921458"/>
        </a:xfrm>
        <a:prstGeom prst="rect">
          <a:avLst/>
        </a:prstGeom>
        <a:blipFill>
          <a:blip xmlns:r="http://schemas.openxmlformats.org/officeDocument/2006/relationships" r:embed="rId1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 l="-18000" r="-18000"/>
          </a:stretch>
        </a:blipFill>
        <a:ln w="95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FA72DA5F-877A-4ABF-9B2F-22A9CE2BBB3C}">
      <dsp:nvSpPr>
        <dsp:cNvPr id="0" name=""/>
        <dsp:cNvSpPr/>
      </dsp:nvSpPr>
      <dsp:spPr>
        <a:xfrm>
          <a:off x="722784" y="2632023"/>
          <a:ext cx="6784030" cy="1829960"/>
        </a:xfrm>
        <a:prstGeom prst="rect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9525" cap="flat" cmpd="sng" algn="ctr">
          <a:noFill/>
          <a:prstDash val="solid"/>
        </a:ln>
        <a:effectLst>
          <a:glow rad="228600">
            <a:schemeClr val="accent3">
              <a:satMod val="175000"/>
              <a:alpha val="40000"/>
            </a:schemeClr>
          </a:glow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39493" tIns="60960" rIns="60960" bIns="60960" numCol="1" spcCol="1270" anchor="ctr" anchorCtr="0">
          <a:noAutofit/>
        </a:bodyPr>
        <a:lstStyle/>
        <a:p>
          <a:pPr lvl="0" algn="just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>
              <a:latin typeface="Times New Roman" pitchFamily="18" charset="0"/>
              <a:cs typeface="Times New Roman" pitchFamily="18" charset="0"/>
            </a:rPr>
            <a:t>невозможность эффективного осуществления  кадрового делопроизводства, соблюдения трудового законодательства, законодательства о  муниципальной службе, противодействии коррупции,  персональных данных, информационных технологиях в  условиях делегирования полномочий работодателя руководителям структурных подразделений, наделенных правами юридического </a:t>
          </a:r>
          <a:r>
            <a:rPr lang="ru-RU" sz="1600" b="1" kern="1200" dirty="0" smtClean="0">
              <a:latin typeface="Times New Roman" pitchFamily="18" charset="0"/>
              <a:cs typeface="Times New Roman" pitchFamily="18" charset="0"/>
            </a:rPr>
            <a:t>лица</a:t>
          </a:r>
          <a:endParaRPr lang="ru-RU" sz="1600" b="1" kern="1200" dirty="0">
            <a:latin typeface="Times New Roman" pitchFamily="18" charset="0"/>
            <a:cs typeface="Times New Roman" pitchFamily="18" charset="0"/>
          </a:endParaRPr>
        </a:p>
      </dsp:txBody>
      <dsp:txXfrm>
        <a:off x="722784" y="2632023"/>
        <a:ext cx="6784030" cy="1829960"/>
      </dsp:txXfrm>
    </dsp:sp>
    <dsp:sp modelId="{C67E96B9-5E4C-4468-9FD2-B831F78A4453}">
      <dsp:nvSpPr>
        <dsp:cNvPr id="0" name=""/>
        <dsp:cNvSpPr/>
      </dsp:nvSpPr>
      <dsp:spPr>
        <a:xfrm>
          <a:off x="370388" y="2188846"/>
          <a:ext cx="1280972" cy="1921458"/>
        </a:xfrm>
        <a:prstGeom prst="rect">
          <a:avLst/>
        </a:prstGeom>
        <a:blipFill>
          <a:blip xmlns:r="http://schemas.openxmlformats.org/officeDocument/2006/relationships"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 l="-8000" r="-8000"/>
          </a:stretch>
        </a:blipFill>
        <a:ln w="95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4F2C13E6-47DD-4A41-BABF-FBBD92186E71}">
      <dsp:nvSpPr>
        <dsp:cNvPr id="0" name=""/>
        <dsp:cNvSpPr/>
      </dsp:nvSpPr>
      <dsp:spPr>
        <a:xfrm rot="5400000">
          <a:off x="4675191" y="-1834978"/>
          <a:ext cx="932359" cy="4838937"/>
        </a:xfrm>
        <a:prstGeom prst="round2SameRect">
          <a:avLst/>
        </a:prstGeom>
        <a:gradFill rotWithShape="1">
          <a:gsLst>
            <a:gs pos="0">
              <a:schemeClr val="accent3">
                <a:tint val="50000"/>
                <a:satMod val="300000"/>
              </a:schemeClr>
            </a:gs>
            <a:gs pos="35000">
              <a:schemeClr val="accent3">
                <a:tint val="37000"/>
                <a:satMod val="300000"/>
              </a:schemeClr>
            </a:gs>
            <a:gs pos="100000">
              <a:schemeClr val="accent3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kern="1200" dirty="0" smtClean="0">
              <a:latin typeface="Times New Roman" pitchFamily="18" charset="0"/>
              <a:cs typeface="Times New Roman" pitchFamily="18" charset="0"/>
            </a:rPr>
            <a:t>сопротивление руководителей </a:t>
          </a:r>
          <a:r>
            <a:rPr lang="ru-RU" sz="1800" kern="1200" dirty="0">
              <a:latin typeface="Times New Roman" pitchFamily="18" charset="0"/>
              <a:cs typeface="Times New Roman" pitchFamily="18" charset="0"/>
            </a:rPr>
            <a:t>структурных подразделений Администрации, наделенных правами юридического лица, созданию ЕКС;</a:t>
          </a:r>
        </a:p>
      </dsp:txBody>
      <dsp:txXfrm rot="5400000">
        <a:off x="4675191" y="-1834978"/>
        <a:ext cx="932359" cy="4838937"/>
      </dsp:txXfrm>
    </dsp:sp>
    <dsp:sp modelId="{9D0FA8A1-467D-48C6-97E8-A1F42B8E833A}">
      <dsp:nvSpPr>
        <dsp:cNvPr id="0" name=""/>
        <dsp:cNvSpPr/>
      </dsp:nvSpPr>
      <dsp:spPr>
        <a:xfrm>
          <a:off x="0" y="1765"/>
          <a:ext cx="2721902" cy="1165449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9540" tIns="64770" rIns="129540" bIns="6477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400" kern="1200" smtClean="0">
              <a:latin typeface="Times New Roman" pitchFamily="18" charset="0"/>
              <a:cs typeface="Times New Roman" pitchFamily="18" charset="0"/>
            </a:rPr>
            <a:t>высокого уровня</a:t>
          </a:r>
          <a:endParaRPr lang="ru-RU" sz="3400" kern="1200">
            <a:latin typeface="Times New Roman" pitchFamily="18" charset="0"/>
            <a:cs typeface="Times New Roman" pitchFamily="18" charset="0"/>
          </a:endParaRPr>
        </a:p>
      </dsp:txBody>
      <dsp:txXfrm>
        <a:off x="0" y="1765"/>
        <a:ext cx="2721902" cy="1165449"/>
      </dsp:txXfrm>
    </dsp:sp>
    <dsp:sp modelId="{1B57191F-9B7A-4CA7-9104-3C922786F2BB}">
      <dsp:nvSpPr>
        <dsp:cNvPr id="0" name=""/>
        <dsp:cNvSpPr/>
      </dsp:nvSpPr>
      <dsp:spPr>
        <a:xfrm rot="5400000">
          <a:off x="4675191" y="-611256"/>
          <a:ext cx="932359" cy="4838937"/>
        </a:xfrm>
        <a:prstGeom prst="round2SameRect">
          <a:avLst/>
        </a:prstGeom>
        <a:gradFill rotWithShape="1">
          <a:gsLst>
            <a:gs pos="0">
              <a:schemeClr val="accent3">
                <a:tint val="50000"/>
                <a:satMod val="300000"/>
              </a:schemeClr>
            </a:gs>
            <a:gs pos="35000">
              <a:schemeClr val="accent3">
                <a:tint val="37000"/>
                <a:satMod val="300000"/>
              </a:schemeClr>
            </a:gs>
            <a:gs pos="100000">
              <a:schemeClr val="accent3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kern="1200" dirty="0">
              <a:latin typeface="Times New Roman" pitchFamily="18" charset="0"/>
              <a:cs typeface="Times New Roman" pitchFamily="18" charset="0"/>
            </a:rPr>
            <a:t>увеличение нагрузки на специалистов Отдела по оргработе, муниципальной службе и кадрам Администрации;</a:t>
          </a:r>
        </a:p>
      </dsp:txBody>
      <dsp:txXfrm rot="5400000">
        <a:off x="4675191" y="-611256"/>
        <a:ext cx="932359" cy="4838937"/>
      </dsp:txXfrm>
    </dsp:sp>
    <dsp:sp modelId="{42614FDF-145D-4C9F-8B7E-92479E1F12FA}">
      <dsp:nvSpPr>
        <dsp:cNvPr id="0" name=""/>
        <dsp:cNvSpPr/>
      </dsp:nvSpPr>
      <dsp:spPr>
        <a:xfrm>
          <a:off x="0" y="1241139"/>
          <a:ext cx="2721902" cy="1165449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9540" tIns="64770" rIns="129540" bIns="6477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400" kern="1200" smtClean="0">
              <a:latin typeface="Times New Roman" pitchFamily="18" charset="0"/>
              <a:cs typeface="Times New Roman" pitchFamily="18" charset="0"/>
            </a:rPr>
            <a:t>среднего уровня</a:t>
          </a:r>
          <a:endParaRPr lang="ru-RU" sz="3400" kern="1200">
            <a:latin typeface="Times New Roman" pitchFamily="18" charset="0"/>
            <a:cs typeface="Times New Roman" pitchFamily="18" charset="0"/>
          </a:endParaRPr>
        </a:p>
      </dsp:txBody>
      <dsp:txXfrm>
        <a:off x="0" y="1241139"/>
        <a:ext cx="2721902" cy="1165449"/>
      </dsp:txXfrm>
    </dsp:sp>
    <dsp:sp modelId="{D52B0061-66CF-4C45-9A6E-9BB6B2E5F67B}">
      <dsp:nvSpPr>
        <dsp:cNvPr id="0" name=""/>
        <dsp:cNvSpPr/>
      </dsp:nvSpPr>
      <dsp:spPr>
        <a:xfrm rot="5400000">
          <a:off x="4675191" y="604642"/>
          <a:ext cx="932359" cy="4838937"/>
        </a:xfrm>
        <a:prstGeom prst="round2SameRect">
          <a:avLst/>
        </a:prstGeom>
        <a:gradFill rotWithShape="1">
          <a:gsLst>
            <a:gs pos="0">
              <a:schemeClr val="accent3">
                <a:tint val="50000"/>
                <a:satMod val="300000"/>
              </a:schemeClr>
            </a:gs>
            <a:gs pos="35000">
              <a:schemeClr val="accent3">
                <a:tint val="37000"/>
                <a:satMod val="300000"/>
              </a:schemeClr>
            </a:gs>
            <a:gs pos="100000">
              <a:schemeClr val="accent3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kern="1200" dirty="0">
              <a:latin typeface="Times New Roman" pitchFamily="18" charset="0"/>
              <a:cs typeface="Times New Roman" pitchFamily="18" charset="0"/>
            </a:rPr>
            <a:t>потеря работников, отказавшихся от изменения функционала или нагрузки. </a:t>
          </a:r>
        </a:p>
      </dsp:txBody>
      <dsp:txXfrm rot="5400000">
        <a:off x="4675191" y="604642"/>
        <a:ext cx="932359" cy="4838937"/>
      </dsp:txXfrm>
    </dsp:sp>
    <dsp:sp modelId="{F16E4CA3-F82B-4D24-9302-2C34933E9EDA}">
      <dsp:nvSpPr>
        <dsp:cNvPr id="0" name=""/>
        <dsp:cNvSpPr/>
      </dsp:nvSpPr>
      <dsp:spPr>
        <a:xfrm>
          <a:off x="0" y="2449209"/>
          <a:ext cx="2721902" cy="1165449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9540" tIns="64770" rIns="129540" bIns="6477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400" kern="1200" smtClean="0">
              <a:latin typeface="Times New Roman" pitchFamily="18" charset="0"/>
              <a:cs typeface="Times New Roman" pitchFamily="18" charset="0"/>
            </a:rPr>
            <a:t>низкого уровня</a:t>
          </a:r>
          <a:endParaRPr lang="ru-RU" sz="3400" kern="1200">
            <a:latin typeface="Times New Roman" pitchFamily="18" charset="0"/>
            <a:cs typeface="Times New Roman" pitchFamily="18" charset="0"/>
          </a:endParaRPr>
        </a:p>
      </dsp:txBody>
      <dsp:txXfrm>
        <a:off x="0" y="2449209"/>
        <a:ext cx="2721902" cy="1165449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9AB773C3-DC1D-4EE2-B7F5-54DC07E1E099}">
      <dsp:nvSpPr>
        <dsp:cNvPr id="0" name=""/>
        <dsp:cNvSpPr/>
      </dsp:nvSpPr>
      <dsp:spPr>
        <a:xfrm rot="10800000">
          <a:off x="481808" y="19741"/>
          <a:ext cx="6719002" cy="458015"/>
        </a:xfrm>
        <a:prstGeom prst="homePlate">
          <a:avLst/>
        </a:prstGeom>
        <a:gradFill rotWithShape="1">
          <a:gsLst>
            <a:gs pos="0">
              <a:schemeClr val="accent3">
                <a:tint val="50000"/>
                <a:satMod val="300000"/>
              </a:schemeClr>
            </a:gs>
            <a:gs pos="35000">
              <a:schemeClr val="accent3">
                <a:tint val="37000"/>
                <a:satMod val="300000"/>
              </a:schemeClr>
            </a:gs>
            <a:gs pos="100000">
              <a:schemeClr val="accent3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211190" tIns="38100" rIns="71120" bIns="38100" numCol="1" spcCol="1270" anchor="ctr" anchorCtr="0">
          <a:noAutofit/>
        </a:bodyPr>
        <a:lstStyle/>
        <a:p>
          <a:pPr lvl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kern="1200" dirty="0" smtClean="0">
              <a:latin typeface="Times New Roman" pitchFamily="18" charset="0"/>
              <a:cs typeface="Times New Roman" pitchFamily="18" charset="0"/>
            </a:rPr>
            <a:t>  </a:t>
          </a:r>
          <a:r>
            <a:rPr lang="ru-RU" sz="1600" b="1" kern="1200" dirty="0" smtClean="0">
              <a:latin typeface="Times New Roman" pitchFamily="18" charset="0"/>
              <a:cs typeface="Times New Roman" pitchFamily="18" charset="0"/>
            </a:rPr>
            <a:t>снижение затрат на однотипные виды деятельности</a:t>
          </a:r>
          <a:endParaRPr lang="ru-RU" sz="1600" b="1" kern="1200" dirty="0">
            <a:latin typeface="Times New Roman" pitchFamily="18" charset="0"/>
            <a:cs typeface="Times New Roman" pitchFamily="18" charset="0"/>
          </a:endParaRPr>
        </a:p>
      </dsp:txBody>
      <dsp:txXfrm rot="10800000">
        <a:off x="481808" y="19741"/>
        <a:ext cx="6719002" cy="458015"/>
      </dsp:txXfrm>
    </dsp:sp>
    <dsp:sp modelId="{E086F0E6-69CD-46AD-823C-63BD7013FFBB}">
      <dsp:nvSpPr>
        <dsp:cNvPr id="0" name=""/>
        <dsp:cNvSpPr/>
      </dsp:nvSpPr>
      <dsp:spPr>
        <a:xfrm>
          <a:off x="0" y="19738"/>
          <a:ext cx="478920" cy="478920"/>
        </a:xfrm>
        <a:prstGeom prst="ellipse">
          <a:avLst/>
        </a:prstGeom>
        <a:blipFill>
          <a:blip xmlns:r="http://schemas.openxmlformats.org/officeDocument/2006/relationships" r:embed="rId1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 l="-24000" r="-24000"/>
          </a:stretch>
        </a:blipFill>
        <a:ln>
          <a:noFill/>
        </a:ln>
        <a:effectLst>
          <a:glow rad="228600">
            <a:schemeClr val="accent3">
              <a:satMod val="175000"/>
              <a:alpha val="40000"/>
            </a:schemeClr>
          </a:glo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1">
          <a:scrgbClr r="0" g="0" b="0"/>
        </a:fillRef>
        <a:effectRef idx="3">
          <a:scrgbClr r="0" g="0" b="0"/>
        </a:effectRef>
        <a:fontRef idx="minor"/>
      </dsp:style>
    </dsp:sp>
    <dsp:sp modelId="{BCD98898-4AC0-4F4C-87EC-B096133A2FFC}">
      <dsp:nvSpPr>
        <dsp:cNvPr id="0" name=""/>
        <dsp:cNvSpPr/>
      </dsp:nvSpPr>
      <dsp:spPr>
        <a:xfrm rot="10800000">
          <a:off x="459058" y="617841"/>
          <a:ext cx="6741751" cy="555983"/>
        </a:xfrm>
        <a:prstGeom prst="homePlate">
          <a:avLst/>
        </a:prstGeom>
        <a:gradFill rotWithShape="1">
          <a:gsLst>
            <a:gs pos="0">
              <a:schemeClr val="accent3">
                <a:tint val="50000"/>
                <a:satMod val="300000"/>
              </a:schemeClr>
            </a:gs>
            <a:gs pos="35000">
              <a:schemeClr val="accent3">
                <a:tint val="37000"/>
                <a:satMod val="300000"/>
              </a:schemeClr>
            </a:gs>
            <a:gs pos="100000">
              <a:schemeClr val="accent3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211190" tIns="60960" rIns="113792" bIns="6096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latin typeface="Times New Roman" pitchFamily="18" charset="0"/>
              <a:cs typeface="Times New Roman" pitchFamily="18" charset="0"/>
            </a:rPr>
            <a:t>  приоритет ‒ на развитие </a:t>
          </a:r>
          <a:r>
            <a:rPr lang="en-US" sz="1600" b="1" kern="1200" dirty="0" smtClean="0">
              <a:latin typeface="Times New Roman" pitchFamily="18" charset="0"/>
              <a:cs typeface="Times New Roman" pitchFamily="18" charset="0"/>
            </a:rPr>
            <a:t>HR</a:t>
          </a:r>
          <a:endParaRPr lang="ru-RU" sz="1600" b="1" kern="1200" dirty="0">
            <a:latin typeface="Times New Roman" pitchFamily="18" charset="0"/>
            <a:cs typeface="Times New Roman" pitchFamily="18" charset="0"/>
          </a:endParaRPr>
        </a:p>
      </dsp:txBody>
      <dsp:txXfrm rot="10800000">
        <a:off x="459058" y="617841"/>
        <a:ext cx="6741751" cy="555983"/>
      </dsp:txXfrm>
    </dsp:sp>
    <dsp:sp modelId="{8F734B11-432C-47A6-A09B-F0CB6BD4CA44}">
      <dsp:nvSpPr>
        <dsp:cNvPr id="0" name=""/>
        <dsp:cNvSpPr/>
      </dsp:nvSpPr>
      <dsp:spPr>
        <a:xfrm>
          <a:off x="0" y="692603"/>
          <a:ext cx="478920" cy="478920"/>
        </a:xfrm>
        <a:prstGeom prst="ellipse">
          <a:avLst/>
        </a:prstGeom>
        <a:blipFill>
          <a:blip xmlns:r="http://schemas.openxmlformats.org/officeDocument/2006/relationships"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 l="-24000" r="-24000"/>
          </a:stretch>
        </a:blipFill>
        <a:ln>
          <a:noFill/>
        </a:ln>
        <a:effectLst>
          <a:glow rad="228600">
            <a:schemeClr val="accent3">
              <a:satMod val="175000"/>
              <a:alpha val="40000"/>
            </a:schemeClr>
          </a:glo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1">
          <a:scrgbClr r="0" g="0" b="0"/>
        </a:fillRef>
        <a:effectRef idx="3">
          <a:scrgbClr r="0" g="0" b="0"/>
        </a:effectRef>
        <a:fontRef idx="minor"/>
      </dsp:style>
    </dsp:sp>
    <dsp:sp modelId="{7FC54534-83D2-4620-839B-6DAA2F967FBF}">
      <dsp:nvSpPr>
        <dsp:cNvPr id="0" name=""/>
        <dsp:cNvSpPr/>
      </dsp:nvSpPr>
      <dsp:spPr>
        <a:xfrm rot="10800000">
          <a:off x="598014" y="1290430"/>
          <a:ext cx="6602796" cy="556457"/>
        </a:xfrm>
        <a:prstGeom prst="homePlate">
          <a:avLst/>
        </a:prstGeom>
        <a:gradFill rotWithShape="1">
          <a:gsLst>
            <a:gs pos="0">
              <a:schemeClr val="accent3">
                <a:tint val="50000"/>
                <a:satMod val="300000"/>
              </a:schemeClr>
            </a:gs>
            <a:gs pos="35000">
              <a:schemeClr val="accent3">
                <a:tint val="37000"/>
                <a:satMod val="300000"/>
              </a:schemeClr>
            </a:gs>
            <a:gs pos="100000">
              <a:schemeClr val="accent3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211190" tIns="60960" rIns="113792" bIns="6096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600" b="1" kern="1200" dirty="0" smtClean="0">
              <a:latin typeface="Times New Roman" pitchFamily="18" charset="0"/>
              <a:cs typeface="Times New Roman" pitchFamily="18" charset="0"/>
            </a:rPr>
            <a:t>  соответствие изменениям законодательства в сфере           </a:t>
          </a:r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600" b="1" kern="1200" dirty="0" smtClean="0">
              <a:latin typeface="Times New Roman" pitchFamily="18" charset="0"/>
              <a:cs typeface="Times New Roman" pitchFamily="18" charset="0"/>
            </a:rPr>
            <a:t>  муниципального управления</a:t>
          </a:r>
          <a:endParaRPr lang="ru-RU" sz="1600" b="1" kern="1200" dirty="0">
            <a:latin typeface="Times New Roman" pitchFamily="18" charset="0"/>
            <a:cs typeface="Times New Roman" pitchFamily="18" charset="0"/>
          </a:endParaRPr>
        </a:p>
      </dsp:txBody>
      <dsp:txXfrm rot="10800000">
        <a:off x="598014" y="1290430"/>
        <a:ext cx="6602796" cy="556457"/>
      </dsp:txXfrm>
    </dsp:sp>
    <dsp:sp modelId="{6D661BEB-BD5A-40EC-B4F5-1116EF1277A2}">
      <dsp:nvSpPr>
        <dsp:cNvPr id="0" name=""/>
        <dsp:cNvSpPr/>
      </dsp:nvSpPr>
      <dsp:spPr>
        <a:xfrm>
          <a:off x="0" y="1440227"/>
          <a:ext cx="478920" cy="478920"/>
        </a:xfrm>
        <a:prstGeom prst="ellipse">
          <a:avLst/>
        </a:prstGeom>
        <a:blipFill>
          <a:blip xmlns:r="http://schemas.openxmlformats.org/officeDocument/2006/relationships" r:embed="rId3" cstate="print">
            <a:extLst>
              <a:ext uri="{BEBA8EAE-BF5A-486C-A8C5-ECC9F3942E4B}">
                <a14:imgProps xmlns="" xmlns:a14="http://schemas.microsoft.com/office/drawing/2010/main">
                  <a14:imgLayer r:embed="rId4">
                    <a14:imgEffect>
                      <a14:brightnessContrast contrast="40000"/>
                    </a14:imgEffect>
                  </a14:imgLayer>
                </a14:imgProps>
              </a:ex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a:blipFill>
        <a:ln>
          <a:noFill/>
        </a:ln>
        <a:effectLst>
          <a:glow rad="228600">
            <a:schemeClr val="accent3">
              <a:satMod val="175000"/>
              <a:alpha val="40000"/>
            </a:schemeClr>
          </a:glo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1">
          <a:scrgbClr r="0" g="0" b="0"/>
        </a:fillRef>
        <a:effectRef idx="3">
          <a:scrgbClr r="0" g="0" b="0"/>
        </a:effectRef>
        <a:fontRef idx="minor"/>
      </dsp:style>
    </dsp:sp>
    <dsp:sp modelId="{09C2EBC6-27F0-4640-8135-6178358BCC8C}">
      <dsp:nvSpPr>
        <dsp:cNvPr id="0" name=""/>
        <dsp:cNvSpPr/>
      </dsp:nvSpPr>
      <dsp:spPr>
        <a:xfrm rot="10800000">
          <a:off x="720087" y="1963561"/>
          <a:ext cx="6502422" cy="598204"/>
        </a:xfrm>
        <a:prstGeom prst="homePlate">
          <a:avLst/>
        </a:prstGeom>
        <a:gradFill rotWithShape="1">
          <a:gsLst>
            <a:gs pos="0">
              <a:schemeClr val="accent3">
                <a:tint val="50000"/>
                <a:satMod val="300000"/>
              </a:schemeClr>
            </a:gs>
            <a:gs pos="35000">
              <a:schemeClr val="accent3">
                <a:tint val="37000"/>
                <a:satMod val="300000"/>
              </a:schemeClr>
            </a:gs>
            <a:gs pos="100000">
              <a:schemeClr val="accent3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211190" tIns="38100" rIns="71120" bIns="38100" numCol="1" spcCol="1270" anchor="ctr" anchorCtr="0">
          <a:noAutofit/>
        </a:bodyPr>
        <a:lstStyle/>
        <a:p>
          <a:pPr lvl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kern="1200" dirty="0" smtClean="0">
              <a:latin typeface="Times New Roman" pitchFamily="18" charset="0"/>
              <a:cs typeface="Times New Roman" pitchFamily="18" charset="0"/>
            </a:rPr>
            <a:t>  </a:t>
          </a:r>
          <a:r>
            <a:rPr lang="ru-RU" sz="1600" b="1" kern="1200" dirty="0" smtClean="0">
              <a:latin typeface="Times New Roman" pitchFamily="18" charset="0"/>
              <a:cs typeface="Times New Roman" pitchFamily="18" charset="0"/>
            </a:rPr>
            <a:t>оптимизация должностей с дублирующими функциями</a:t>
          </a:r>
          <a:endParaRPr lang="ru-RU" sz="1600" b="1" kern="1200" dirty="0">
            <a:latin typeface="Times New Roman" pitchFamily="18" charset="0"/>
            <a:cs typeface="Times New Roman" pitchFamily="18" charset="0"/>
          </a:endParaRPr>
        </a:p>
      </dsp:txBody>
      <dsp:txXfrm rot="10800000">
        <a:off x="720087" y="1963561"/>
        <a:ext cx="6502422" cy="598204"/>
      </dsp:txXfrm>
    </dsp:sp>
    <dsp:sp modelId="{DD33F330-04B6-4451-A274-2D10BB5F2350}">
      <dsp:nvSpPr>
        <dsp:cNvPr id="0" name=""/>
        <dsp:cNvSpPr/>
      </dsp:nvSpPr>
      <dsp:spPr>
        <a:xfrm>
          <a:off x="0" y="2113087"/>
          <a:ext cx="478920" cy="478920"/>
        </a:xfrm>
        <a:prstGeom prst="ellipse">
          <a:avLst/>
        </a:prstGeom>
        <a:blipFill>
          <a:blip xmlns:r="http://schemas.openxmlformats.org/officeDocument/2006/relationships" r:embed="rId5" cstate="print">
            <a:extLst>
              <a:ext uri="{BEBA8EAE-BF5A-486C-A8C5-ECC9F3942E4B}">
                <a14:imgProps xmlns="" xmlns:a14="http://schemas.microsoft.com/office/drawing/2010/main">
                  <a14:imgLayer r:embed="rId6">
                    <a14:imgEffect>
                      <a14:brightnessContrast contrast="20000"/>
                    </a14:imgEffect>
                  </a14:imgLayer>
                </a14:imgProps>
              </a:ex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 l="-18000" r="-18000"/>
          </a:stretch>
        </a:blipFill>
        <a:ln>
          <a:noFill/>
        </a:ln>
        <a:effectLst>
          <a:glow rad="228600">
            <a:schemeClr val="accent3">
              <a:satMod val="175000"/>
              <a:alpha val="40000"/>
            </a:schemeClr>
          </a:glo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1">
          <a:scrgbClr r="0" g="0" b="0"/>
        </a:fillRef>
        <a:effectRef idx="3">
          <a:scrgbClr r="0" g="0" b="0"/>
        </a:effectRef>
        <a:fontRef idx="minor"/>
      </dsp:style>
    </dsp:sp>
    <dsp:sp modelId="{307D82C9-CC50-4B57-94AF-252FD9D787CC}">
      <dsp:nvSpPr>
        <dsp:cNvPr id="0" name=""/>
        <dsp:cNvSpPr/>
      </dsp:nvSpPr>
      <dsp:spPr>
        <a:xfrm rot="10800000">
          <a:off x="504045" y="2764582"/>
          <a:ext cx="6696765" cy="1059031"/>
        </a:xfrm>
        <a:prstGeom prst="homePlate">
          <a:avLst/>
        </a:prstGeom>
        <a:gradFill rotWithShape="1">
          <a:gsLst>
            <a:gs pos="0">
              <a:schemeClr val="accent3">
                <a:tint val="50000"/>
                <a:satMod val="300000"/>
              </a:schemeClr>
            </a:gs>
            <a:gs pos="35000">
              <a:schemeClr val="accent3">
                <a:tint val="37000"/>
                <a:satMod val="300000"/>
              </a:schemeClr>
            </a:gs>
            <a:gs pos="100000">
              <a:schemeClr val="accent3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211190" tIns="60960" rIns="113792" bIns="60960" numCol="1" spcCol="1270" anchor="ctr" anchorCtr="0">
          <a:noAutofit/>
        </a:bodyPr>
        <a:lstStyle/>
        <a:p>
          <a:pPr lvl="0" algn="just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latin typeface="Times New Roman" pitchFamily="18" charset="0"/>
              <a:cs typeface="Times New Roman" pitchFamily="18" charset="0"/>
            </a:rPr>
            <a:t>создание условий для эффективного исполнения полномочий по решению вопросов местного значения при наличии моратория на увеличение численности работников органов местного самоуправления</a:t>
          </a:r>
          <a:endParaRPr lang="ru-RU" sz="1600" b="1" kern="1200" dirty="0">
            <a:latin typeface="Times New Roman" pitchFamily="18" charset="0"/>
            <a:cs typeface="Times New Roman" pitchFamily="18" charset="0"/>
          </a:endParaRPr>
        </a:p>
      </dsp:txBody>
      <dsp:txXfrm rot="10800000">
        <a:off x="504045" y="2764582"/>
        <a:ext cx="6696765" cy="1059031"/>
      </dsp:txXfrm>
    </dsp:sp>
    <dsp:sp modelId="{495B6ADD-55E7-43E7-8600-3FCEB73A1C96}">
      <dsp:nvSpPr>
        <dsp:cNvPr id="0" name=""/>
        <dsp:cNvSpPr/>
      </dsp:nvSpPr>
      <dsp:spPr>
        <a:xfrm>
          <a:off x="25395" y="3026487"/>
          <a:ext cx="478920" cy="478920"/>
        </a:xfrm>
        <a:prstGeom prst="ellipse">
          <a:avLst/>
        </a:prstGeom>
        <a:blipFill>
          <a:blip xmlns:r="http://schemas.openxmlformats.org/officeDocument/2006/relationships" r:embed="rId7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 l="-24000" r="-24000"/>
          </a:stretch>
        </a:blipFill>
        <a:ln>
          <a:noFill/>
        </a:ln>
        <a:effectLst>
          <a:glow rad="228600">
            <a:schemeClr val="accent3">
              <a:satMod val="175000"/>
              <a:alpha val="40000"/>
            </a:schemeClr>
          </a:glo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1">
          <a:scrgbClr r="0" g="0" b="0"/>
        </a:fillRef>
        <a:effectRef idx="3">
          <a:scrgbClr r="0" g="0" b="0"/>
        </a:effectRef>
        <a:fontRef idx="minor"/>
      </dsp:style>
    </dsp:sp>
    <dsp:sp modelId="{EC983D7B-CB08-48E7-AA47-A3CD9EEC86C3}">
      <dsp:nvSpPr>
        <dsp:cNvPr id="0" name=""/>
        <dsp:cNvSpPr/>
      </dsp:nvSpPr>
      <dsp:spPr>
        <a:xfrm rot="10800000">
          <a:off x="458111" y="3966574"/>
          <a:ext cx="6788633" cy="926796"/>
        </a:xfrm>
        <a:prstGeom prst="homePlate">
          <a:avLst/>
        </a:prstGeom>
        <a:gradFill rotWithShape="1">
          <a:gsLst>
            <a:gs pos="0">
              <a:schemeClr val="accent3">
                <a:tint val="50000"/>
                <a:satMod val="300000"/>
              </a:schemeClr>
            </a:gs>
            <a:gs pos="35000">
              <a:schemeClr val="accent3">
                <a:tint val="37000"/>
                <a:satMod val="300000"/>
              </a:schemeClr>
            </a:gs>
            <a:gs pos="100000">
              <a:schemeClr val="accent3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211190" tIns="60960" rIns="113792" bIns="60960" numCol="1" spcCol="1270" anchor="ctr" anchorCtr="0">
          <a:noAutofit/>
        </a:bodyPr>
        <a:lstStyle/>
        <a:p>
          <a:pPr lvl="0" algn="just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latin typeface="Times New Roman" pitchFamily="18" charset="0"/>
              <a:cs typeface="Times New Roman" pitchFamily="18" charset="0"/>
            </a:rPr>
            <a:t>создание  материально-технической базы для обработки, хранения и защиты персональных данных работников Администрации от несанкционированного доступа к документам посторонних лиц. </a:t>
          </a:r>
          <a:endParaRPr lang="ru-RU" sz="1600" b="1" kern="1200" dirty="0">
            <a:latin typeface="Times New Roman" pitchFamily="18" charset="0"/>
            <a:cs typeface="Times New Roman" pitchFamily="18" charset="0"/>
          </a:endParaRPr>
        </a:p>
      </dsp:txBody>
      <dsp:txXfrm rot="10800000">
        <a:off x="458111" y="3966574"/>
        <a:ext cx="6788633" cy="926796"/>
      </dsp:txXfrm>
    </dsp:sp>
    <dsp:sp modelId="{4DC9C152-EB91-488E-9704-BDDB44DCCFA0}">
      <dsp:nvSpPr>
        <dsp:cNvPr id="0" name=""/>
        <dsp:cNvSpPr/>
      </dsp:nvSpPr>
      <dsp:spPr>
        <a:xfrm>
          <a:off x="0" y="4192375"/>
          <a:ext cx="478920" cy="478920"/>
        </a:xfrm>
        <a:prstGeom prst="ellipse">
          <a:avLst/>
        </a:prstGeom>
        <a:blipFill>
          <a:blip xmlns:r="http://schemas.openxmlformats.org/officeDocument/2006/relationships" r:embed="rId8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 l="-24000" r="-24000"/>
          </a:stretch>
        </a:blipFill>
        <a:ln>
          <a:noFill/>
        </a:ln>
        <a:effectLst>
          <a:glow rad="228600">
            <a:schemeClr val="accent3">
              <a:satMod val="175000"/>
              <a:alpha val="40000"/>
            </a:schemeClr>
          </a:glo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1">
          <a:scrgbClr r="0" g="0" b="0"/>
        </a:fillRef>
        <a:effectRef idx="3">
          <a:scrgbClr r="0" g="0" b="0"/>
        </a:effectRef>
        <a:fontRef idx="minor"/>
      </dsp:style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9DC14EBA-62E6-44BD-923F-82A7190E2E7A}">
      <dsp:nvSpPr>
        <dsp:cNvPr id="0" name=""/>
        <dsp:cNvSpPr/>
      </dsp:nvSpPr>
      <dsp:spPr>
        <a:xfrm rot="5400000">
          <a:off x="-155581" y="303209"/>
          <a:ext cx="1037211" cy="726048"/>
        </a:xfrm>
        <a:prstGeom prst="chevron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810" tIns="3810" rIns="3810" bIns="381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600" kern="1200" dirty="0" smtClean="0"/>
        </a:p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900" kern="1200" dirty="0" smtClean="0">
              <a:latin typeface="Times New Roman" pitchFamily="18" charset="0"/>
              <a:cs typeface="Times New Roman" pitchFamily="18" charset="0"/>
            </a:rPr>
            <a:t>Оценка эффективности муниципальной службы</a:t>
          </a:r>
          <a:endParaRPr lang="ru-RU" sz="900" kern="1200" dirty="0">
            <a:latin typeface="Times New Roman" pitchFamily="18" charset="0"/>
            <a:cs typeface="Times New Roman" pitchFamily="18" charset="0"/>
          </a:endParaRPr>
        </a:p>
      </dsp:txBody>
      <dsp:txXfrm rot="5400000">
        <a:off x="-155581" y="303209"/>
        <a:ext cx="1037211" cy="726048"/>
      </dsp:txXfrm>
    </dsp:sp>
    <dsp:sp modelId="{7CA7FE2C-D664-4BE1-9F82-4DE3D868D3B0}">
      <dsp:nvSpPr>
        <dsp:cNvPr id="0" name=""/>
        <dsp:cNvSpPr/>
      </dsp:nvSpPr>
      <dsp:spPr>
        <a:xfrm rot="5400000">
          <a:off x="3140224" y="-2266548"/>
          <a:ext cx="674542" cy="5502894"/>
        </a:xfrm>
        <a:prstGeom prst="round2SameRect">
          <a:avLst/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99568" tIns="8890" rIns="8890" bIns="889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smtClean="0">
              <a:latin typeface="Times New Roman" pitchFamily="18" charset="0"/>
              <a:cs typeface="Times New Roman" pitchFamily="18" charset="0"/>
            </a:rPr>
            <a:t>Анализ эффективности муниципальной службы в структурных подразделениях Администрации муниципального района, наделенных правами юридического лица.</a:t>
          </a:r>
          <a:endParaRPr lang="ru-RU" sz="1400" kern="1200" dirty="0">
            <a:latin typeface="Times New Roman" pitchFamily="18" charset="0"/>
            <a:cs typeface="Times New Roman" pitchFamily="18" charset="0"/>
          </a:endParaRPr>
        </a:p>
      </dsp:txBody>
      <dsp:txXfrm rot="5400000">
        <a:off x="3140224" y="-2266548"/>
        <a:ext cx="674542" cy="5502894"/>
      </dsp:txXfrm>
    </dsp:sp>
    <dsp:sp modelId="{359511A7-5F34-4568-B280-A5028487ED5A}">
      <dsp:nvSpPr>
        <dsp:cNvPr id="0" name=""/>
        <dsp:cNvSpPr/>
      </dsp:nvSpPr>
      <dsp:spPr>
        <a:xfrm rot="5400000">
          <a:off x="-155581" y="1253797"/>
          <a:ext cx="1037211" cy="726048"/>
        </a:xfrm>
        <a:prstGeom prst="chevron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900" kern="1200" smtClean="0">
              <a:latin typeface="Times New Roman" pitchFamily="18" charset="0"/>
              <a:cs typeface="Times New Roman" pitchFamily="18" charset="0"/>
            </a:rPr>
            <a:t>Анализ МПА, функционала</a:t>
          </a:r>
          <a:endParaRPr lang="ru-RU" sz="900" kern="1200" dirty="0">
            <a:latin typeface="Times New Roman" pitchFamily="18" charset="0"/>
            <a:cs typeface="Times New Roman" pitchFamily="18" charset="0"/>
          </a:endParaRPr>
        </a:p>
      </dsp:txBody>
      <dsp:txXfrm rot="5400000">
        <a:off x="-155581" y="1253797"/>
        <a:ext cx="1037211" cy="726048"/>
      </dsp:txXfrm>
    </dsp:sp>
    <dsp:sp modelId="{AE0B3CAA-145E-44E5-B3CB-C297A2C61D7A}">
      <dsp:nvSpPr>
        <dsp:cNvPr id="0" name=""/>
        <dsp:cNvSpPr/>
      </dsp:nvSpPr>
      <dsp:spPr>
        <a:xfrm rot="5400000">
          <a:off x="3102101" y="-1291927"/>
          <a:ext cx="674187" cy="5502894"/>
        </a:xfrm>
        <a:prstGeom prst="round2SameRect">
          <a:avLst/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99568" tIns="8890" rIns="8890" bIns="889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smtClean="0">
              <a:latin typeface="Times New Roman" pitchFamily="18" charset="0"/>
              <a:cs typeface="Times New Roman" pitchFamily="18" charset="0"/>
            </a:rPr>
            <a:t>Выявление должностей, содержащих дублирующие функции.</a:t>
          </a:r>
          <a:endParaRPr lang="ru-RU" sz="1400" kern="1200" dirty="0">
            <a:latin typeface="Times New Roman" pitchFamily="18" charset="0"/>
            <a:cs typeface="Times New Roman" pitchFamily="18" charset="0"/>
          </a:endParaRPr>
        </a:p>
      </dsp:txBody>
      <dsp:txXfrm rot="5400000">
        <a:off x="3102101" y="-1291927"/>
        <a:ext cx="674187" cy="5502894"/>
      </dsp:txXfrm>
    </dsp:sp>
    <dsp:sp modelId="{A73734D0-6FD8-4E79-94B7-C34E66E7E795}">
      <dsp:nvSpPr>
        <dsp:cNvPr id="0" name=""/>
        <dsp:cNvSpPr/>
      </dsp:nvSpPr>
      <dsp:spPr>
        <a:xfrm rot="5400000">
          <a:off x="-155581" y="2192074"/>
          <a:ext cx="1037211" cy="726048"/>
        </a:xfrm>
        <a:prstGeom prst="chevron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900" kern="1200" smtClean="0">
              <a:latin typeface="Times New Roman" pitchFamily="18" charset="0"/>
              <a:cs typeface="Times New Roman" pitchFamily="18" charset="0"/>
            </a:rPr>
            <a:t>Оценка затрат, рисков</a:t>
          </a:r>
          <a:endParaRPr lang="ru-RU" sz="900" kern="1200" dirty="0">
            <a:latin typeface="Times New Roman" pitchFamily="18" charset="0"/>
            <a:cs typeface="Times New Roman" pitchFamily="18" charset="0"/>
          </a:endParaRPr>
        </a:p>
      </dsp:txBody>
      <dsp:txXfrm rot="5400000">
        <a:off x="-155581" y="2192074"/>
        <a:ext cx="1037211" cy="726048"/>
      </dsp:txXfrm>
    </dsp:sp>
    <dsp:sp modelId="{CA6F4956-062A-4F66-B586-A28793F26505}">
      <dsp:nvSpPr>
        <dsp:cNvPr id="0" name=""/>
        <dsp:cNvSpPr/>
      </dsp:nvSpPr>
      <dsp:spPr>
        <a:xfrm rot="5400000">
          <a:off x="3140401" y="-365549"/>
          <a:ext cx="674187" cy="5502894"/>
        </a:xfrm>
        <a:prstGeom prst="round2SameRect">
          <a:avLst/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99568" tIns="8890" rIns="8890" bIns="889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smtClean="0">
              <a:latin typeface="Times New Roman" pitchFamily="18" charset="0"/>
              <a:cs typeface="Times New Roman" pitchFamily="18" charset="0"/>
            </a:rPr>
            <a:t>Расчет затрат, рисков, связанных с реорганизацией.</a:t>
          </a:r>
          <a:endParaRPr lang="ru-RU" sz="1400" kern="1200" dirty="0">
            <a:latin typeface="Times New Roman" pitchFamily="18" charset="0"/>
            <a:cs typeface="Times New Roman" pitchFamily="18" charset="0"/>
          </a:endParaRPr>
        </a:p>
      </dsp:txBody>
      <dsp:txXfrm rot="5400000">
        <a:off x="3140401" y="-365549"/>
        <a:ext cx="674187" cy="5502894"/>
      </dsp:txXfrm>
    </dsp:sp>
    <dsp:sp modelId="{5514BD2D-0762-4AF7-949E-49D3DD028569}">
      <dsp:nvSpPr>
        <dsp:cNvPr id="0" name=""/>
        <dsp:cNvSpPr/>
      </dsp:nvSpPr>
      <dsp:spPr>
        <a:xfrm rot="5400000">
          <a:off x="-155581" y="3154974"/>
          <a:ext cx="1037211" cy="726048"/>
        </a:xfrm>
        <a:prstGeom prst="chevron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900" kern="1200" smtClean="0">
              <a:latin typeface="Times New Roman" pitchFamily="18" charset="0"/>
              <a:cs typeface="Times New Roman" pitchFamily="18" charset="0"/>
            </a:rPr>
            <a:t>Реорганизация</a:t>
          </a:r>
          <a:endParaRPr lang="ru-RU" sz="900" kern="1200" dirty="0">
            <a:latin typeface="Times New Roman" pitchFamily="18" charset="0"/>
            <a:cs typeface="Times New Roman" pitchFamily="18" charset="0"/>
          </a:endParaRPr>
        </a:p>
      </dsp:txBody>
      <dsp:txXfrm rot="5400000">
        <a:off x="-155581" y="3154974"/>
        <a:ext cx="1037211" cy="726048"/>
      </dsp:txXfrm>
    </dsp:sp>
    <dsp:sp modelId="{481228EB-6E06-4DF7-AE53-09245EDDB4C3}">
      <dsp:nvSpPr>
        <dsp:cNvPr id="0" name=""/>
        <dsp:cNvSpPr/>
      </dsp:nvSpPr>
      <dsp:spPr>
        <a:xfrm rot="5400000">
          <a:off x="3140401" y="585038"/>
          <a:ext cx="674187" cy="5502894"/>
        </a:xfrm>
        <a:prstGeom prst="round2SameRect">
          <a:avLst/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99568" tIns="8890" rIns="8890" bIns="8890" numCol="1" spcCol="1270" anchor="ctr" anchorCtr="0">
          <a:noAutofit/>
        </a:bodyPr>
        <a:lstStyle/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smtClean="0">
              <a:latin typeface="Times New Roman" pitchFamily="18" charset="0"/>
              <a:cs typeface="Times New Roman" pitchFamily="18" charset="0"/>
            </a:rPr>
            <a:t>Создание Отдела по оргработе, муниципальной службе и кадрам.</a:t>
          </a:r>
          <a:endParaRPr lang="ru-RU" sz="1400" kern="1200" dirty="0">
            <a:latin typeface="Times New Roman" pitchFamily="18" charset="0"/>
            <a:cs typeface="Times New Roman" pitchFamily="18" charset="0"/>
          </a:endParaRPr>
        </a:p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smtClean="0">
              <a:latin typeface="Times New Roman" pitchFamily="18" charset="0"/>
              <a:cs typeface="Times New Roman" pitchFamily="18" charset="0"/>
            </a:rPr>
            <a:t>Реорганизация отделов, наделенных правами юридического лица, путем присоединения и высвобождения должностей.</a:t>
          </a:r>
          <a:endParaRPr lang="ru-RU" sz="1400" kern="1200" dirty="0">
            <a:latin typeface="Times New Roman" pitchFamily="18" charset="0"/>
            <a:cs typeface="Times New Roman" pitchFamily="18" charset="0"/>
          </a:endParaRPr>
        </a:p>
      </dsp:txBody>
      <dsp:txXfrm rot="5400000">
        <a:off x="3140401" y="585038"/>
        <a:ext cx="674187" cy="5502894"/>
      </dsp:txXfrm>
    </dsp:sp>
    <dsp:sp modelId="{D6182B82-8277-49C3-8F4F-B17A9ABCF10C}">
      <dsp:nvSpPr>
        <dsp:cNvPr id="0" name=""/>
        <dsp:cNvSpPr/>
      </dsp:nvSpPr>
      <dsp:spPr>
        <a:xfrm rot="5400000">
          <a:off x="-155581" y="4110862"/>
          <a:ext cx="1037211" cy="726048"/>
        </a:xfrm>
        <a:prstGeom prst="chevron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900" kern="1200" smtClean="0"/>
        </a:p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900" kern="1200" smtClean="0">
              <a:latin typeface="Times New Roman" pitchFamily="18" charset="0"/>
              <a:cs typeface="Times New Roman" pitchFamily="18" charset="0"/>
            </a:rPr>
            <a:t>Передача прав  работодателя    </a:t>
          </a:r>
        </a:p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900" kern="1200" smtClean="0">
              <a:latin typeface="Times New Roman" pitchFamily="18" charset="0"/>
              <a:cs typeface="Times New Roman" pitchFamily="18" charset="0"/>
            </a:rPr>
            <a:t>      Главе МО	</a:t>
          </a:r>
          <a:endParaRPr lang="ru-RU" sz="900" kern="1200" dirty="0">
            <a:latin typeface="Times New Roman" pitchFamily="18" charset="0"/>
            <a:cs typeface="Times New Roman" pitchFamily="18" charset="0"/>
          </a:endParaRPr>
        </a:p>
      </dsp:txBody>
      <dsp:txXfrm rot="5400000">
        <a:off x="-155581" y="4110862"/>
        <a:ext cx="1037211" cy="726048"/>
      </dsp:txXfrm>
    </dsp:sp>
    <dsp:sp modelId="{5F866A1C-ACEA-446D-990B-F29B97FC7572}">
      <dsp:nvSpPr>
        <dsp:cNvPr id="0" name=""/>
        <dsp:cNvSpPr/>
      </dsp:nvSpPr>
      <dsp:spPr>
        <a:xfrm rot="5400000">
          <a:off x="3140401" y="1535626"/>
          <a:ext cx="674187" cy="5502894"/>
        </a:xfrm>
        <a:prstGeom prst="round2SameRect">
          <a:avLst/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99568" tIns="8890" rIns="8890" bIns="889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smtClean="0">
              <a:latin typeface="Times New Roman" pitchFamily="18" charset="0"/>
              <a:cs typeface="Times New Roman" pitchFamily="18" charset="0"/>
            </a:rPr>
            <a:t>Внесение изменений в МПА структурных подразделений Администрации муниципального района, наделенных правами юридического лица.</a:t>
          </a:r>
          <a:endParaRPr lang="ru-RU" sz="1400" kern="1200" dirty="0">
            <a:latin typeface="Times New Roman" pitchFamily="18" charset="0"/>
            <a:cs typeface="Times New Roman" pitchFamily="18" charset="0"/>
          </a:endParaRPr>
        </a:p>
      </dsp:txBody>
      <dsp:txXfrm rot="5400000">
        <a:off x="3140401" y="1535626"/>
        <a:ext cx="674187" cy="5502894"/>
      </dsp:txXfrm>
    </dsp:sp>
    <dsp:sp modelId="{EAB6B065-519D-4CD7-BD23-38BD5F39DD0E}">
      <dsp:nvSpPr>
        <dsp:cNvPr id="0" name=""/>
        <dsp:cNvSpPr/>
      </dsp:nvSpPr>
      <dsp:spPr>
        <a:xfrm rot="5400000">
          <a:off x="-155581" y="5389783"/>
          <a:ext cx="1037211" cy="726048"/>
        </a:xfrm>
        <a:prstGeom prst="chevron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900" kern="1200" dirty="0" smtClean="0"/>
        </a:p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900" kern="1200" dirty="0" smtClean="0">
              <a:latin typeface="Times New Roman" pitchFamily="18" charset="0"/>
              <a:cs typeface="Times New Roman" pitchFamily="18" charset="0"/>
            </a:rPr>
            <a:t>Оценка эффективности</a:t>
          </a:r>
        </a:p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900" kern="1200" dirty="0" smtClean="0">
              <a:latin typeface="Times New Roman" pitchFamily="18" charset="0"/>
              <a:cs typeface="Times New Roman" pitchFamily="18" charset="0"/>
            </a:rPr>
            <a:t>    ЕКС</a:t>
          </a:r>
          <a:r>
            <a:rPr lang="ru-RU" sz="700" kern="1200" dirty="0" smtClean="0">
              <a:latin typeface="Times New Roman" pitchFamily="18" charset="0"/>
              <a:cs typeface="Times New Roman" pitchFamily="18" charset="0"/>
            </a:rPr>
            <a:t>	</a:t>
          </a:r>
          <a:endParaRPr lang="ru-RU" sz="700" kern="1200" dirty="0">
            <a:latin typeface="Times New Roman" pitchFamily="18" charset="0"/>
            <a:cs typeface="Times New Roman" pitchFamily="18" charset="0"/>
          </a:endParaRPr>
        </a:p>
      </dsp:txBody>
      <dsp:txXfrm rot="5400000">
        <a:off x="-155581" y="5389783"/>
        <a:ext cx="1037211" cy="726048"/>
      </dsp:txXfrm>
    </dsp:sp>
    <dsp:sp modelId="{FCACAE0D-0F04-4622-B1E8-9498BBCE97A9}">
      <dsp:nvSpPr>
        <dsp:cNvPr id="0" name=""/>
        <dsp:cNvSpPr/>
      </dsp:nvSpPr>
      <dsp:spPr>
        <a:xfrm rot="5400000">
          <a:off x="2811674" y="2814942"/>
          <a:ext cx="1331641" cy="5502894"/>
        </a:xfrm>
        <a:prstGeom prst="round2SameRect">
          <a:avLst/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99568" tIns="8890" rIns="8890" bIns="889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smtClean="0">
              <a:latin typeface="Times New Roman" pitchFamily="18" charset="0"/>
              <a:cs typeface="Times New Roman" pitchFamily="18" charset="0"/>
            </a:rPr>
            <a:t>Анализ результатов проверок.</a:t>
          </a:r>
          <a:endParaRPr lang="ru-RU" sz="1400" kern="1200" dirty="0">
            <a:latin typeface="Times New Roman" pitchFamily="18" charset="0"/>
            <a:cs typeface="Times New Roman" pitchFamily="18" charset="0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smtClean="0">
              <a:latin typeface="Times New Roman" pitchFamily="18" charset="0"/>
              <a:cs typeface="Times New Roman" pitchFamily="18" charset="0"/>
            </a:rPr>
            <a:t>Анализ экономической эффективности.</a:t>
          </a:r>
          <a:endParaRPr lang="ru-RU" sz="1400" kern="1200" dirty="0">
            <a:latin typeface="Times New Roman" pitchFamily="18" charset="0"/>
            <a:cs typeface="Times New Roman" pitchFamily="18" charset="0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smtClean="0">
              <a:latin typeface="Times New Roman" pitchFamily="18" charset="0"/>
              <a:cs typeface="Times New Roman" pitchFamily="18" charset="0"/>
            </a:rPr>
            <a:t>Анализ правовых последствий.</a:t>
          </a:r>
          <a:endParaRPr lang="ru-RU" sz="1400" kern="1200" dirty="0">
            <a:latin typeface="Times New Roman" pitchFamily="18" charset="0"/>
            <a:cs typeface="Times New Roman" pitchFamily="18" charset="0"/>
          </a:endParaRPr>
        </a:p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smtClean="0">
              <a:latin typeface="Times New Roman" pitchFamily="18" charset="0"/>
              <a:cs typeface="Times New Roman" pitchFamily="18" charset="0"/>
            </a:rPr>
            <a:t>Оценка деятельности, направленной на формирование, развитие кадров.</a:t>
          </a:r>
          <a:endParaRPr lang="ru-RU" sz="1400" kern="1200" dirty="0">
            <a:latin typeface="Times New Roman" pitchFamily="18" charset="0"/>
            <a:cs typeface="Times New Roman" pitchFamily="18" charset="0"/>
          </a:endParaRPr>
        </a:p>
      </dsp:txBody>
      <dsp:txXfrm rot="5400000">
        <a:off x="2811674" y="2814942"/>
        <a:ext cx="1331641" cy="5502894"/>
      </dsp:txXfrm>
    </dsp:sp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E20C877D-C48A-4A37-9560-9E5594276F0B}">
      <dsp:nvSpPr>
        <dsp:cNvPr id="0" name=""/>
        <dsp:cNvSpPr/>
      </dsp:nvSpPr>
      <dsp:spPr>
        <a:xfrm>
          <a:off x="0" y="785545"/>
          <a:ext cx="2160240" cy="2835176"/>
        </a:xfrm>
        <a:prstGeom prst="rightArrow">
          <a:avLst/>
        </a:prstGeom>
        <a:gradFill rotWithShape="1">
          <a:gsLst>
            <a:gs pos="0">
              <a:schemeClr val="accent3">
                <a:shade val="51000"/>
                <a:satMod val="130000"/>
              </a:schemeClr>
            </a:gs>
            <a:gs pos="80000">
              <a:schemeClr val="accent3">
                <a:shade val="93000"/>
                <a:satMod val="130000"/>
              </a:schemeClr>
            </a:gs>
            <a:gs pos="100000">
              <a:schemeClr val="accent3"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glow rad="228600">
            <a:schemeClr val="accent3">
              <a:satMod val="175000"/>
              <a:alpha val="40000"/>
            </a:schemeClr>
          </a:glow>
        </a:effectLst>
        <a:scene3d>
          <a:camera prst="orthographicFront"/>
          <a:lightRig rig="threePt" dir="t">
            <a:rot lat="0" lon="0" rev="7500000"/>
          </a:lightRig>
        </a:scene3d>
        <a:sp3d>
          <a:bevelT w="63500" h="25400"/>
        </a:sp3d>
      </dsp:spPr>
      <dsp:style>
        <a:lnRef idx="0">
          <a:schemeClr val="accent3"/>
        </a:lnRef>
        <a:fillRef idx="3">
          <a:schemeClr val="accent3"/>
        </a:fillRef>
        <a:effectRef idx="3">
          <a:schemeClr val="accent3"/>
        </a:effectRef>
        <a:fontRef idx="minor">
          <a:schemeClr val="lt1"/>
        </a:fontRef>
      </dsp:style>
    </dsp:sp>
    <dsp:sp modelId="{2011EDA8-CD6B-4738-B9EC-BDCC051E6FB4}">
      <dsp:nvSpPr>
        <dsp:cNvPr id="0" name=""/>
        <dsp:cNvSpPr/>
      </dsp:nvSpPr>
      <dsp:spPr>
        <a:xfrm>
          <a:off x="32659" y="1320148"/>
          <a:ext cx="1768872" cy="160713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243840" rIns="0" bIns="2438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>
              <a:solidFill>
                <a:srgbClr val="006600"/>
              </a:solidFill>
              <a:latin typeface="Times New Roman" pitchFamily="18" charset="0"/>
              <a:cs typeface="Times New Roman" pitchFamily="18" charset="0"/>
            </a:rPr>
            <a:t>СПОСОБЫ </a:t>
          </a:r>
          <a:br>
            <a:rPr lang="ru-RU" sz="2400" b="1" kern="1200" dirty="0" smtClean="0">
              <a:solidFill>
                <a:srgbClr val="006600"/>
              </a:solidFill>
              <a:latin typeface="Times New Roman" pitchFamily="18" charset="0"/>
              <a:cs typeface="Times New Roman" pitchFamily="18" charset="0"/>
            </a:rPr>
          </a:br>
          <a:r>
            <a:rPr lang="ru-RU" sz="2400" b="1" kern="1200" dirty="0" smtClean="0">
              <a:solidFill>
                <a:srgbClr val="006600"/>
              </a:solidFill>
              <a:latin typeface="Times New Roman" pitchFamily="18" charset="0"/>
              <a:cs typeface="Times New Roman" pitchFamily="18" charset="0"/>
            </a:rPr>
            <a:t>И ЭТАПЫ РЕШЕНИЯ ПРОБЛЕМ: </a:t>
          </a:r>
          <a:endParaRPr lang="ru-RU" sz="2400" b="1" kern="1200" dirty="0">
            <a:solidFill>
              <a:srgbClr val="006600"/>
            </a:solidFill>
          </a:endParaRPr>
        </a:p>
      </dsp:txBody>
      <dsp:txXfrm>
        <a:off x="32659" y="1320148"/>
        <a:ext cx="1768872" cy="1607136"/>
      </dsp:txXfrm>
    </dsp:sp>
  </dsp:spTree>
</dsp:drawing>
</file>

<file path=ppt/diagrams/drawing6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4E1B0FAD-B7E0-44C9-B554-5C39C0D47912}">
      <dsp:nvSpPr>
        <dsp:cNvPr id="0" name=""/>
        <dsp:cNvSpPr/>
      </dsp:nvSpPr>
      <dsp:spPr>
        <a:xfrm>
          <a:off x="0" y="513688"/>
          <a:ext cx="6343600" cy="806400"/>
        </a:xfrm>
        <a:prstGeom prst="rect">
          <a:avLst/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35153E7A-A3D0-4A3D-A4C5-E003FDC51316}">
      <dsp:nvSpPr>
        <dsp:cNvPr id="0" name=""/>
        <dsp:cNvSpPr/>
      </dsp:nvSpPr>
      <dsp:spPr>
        <a:xfrm>
          <a:off x="317180" y="41367"/>
          <a:ext cx="5164058" cy="944640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glow rad="228600">
            <a:schemeClr val="accent3">
              <a:satMod val="175000"/>
              <a:alpha val="40000"/>
            </a:schemeClr>
          </a:glo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67841" tIns="0" rIns="167841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latin typeface="Times New Roman" pitchFamily="18" charset="0"/>
              <a:cs typeface="Times New Roman" pitchFamily="18" charset="0"/>
            </a:rPr>
            <a:t>высвобождение кадровых ресурсов</a:t>
          </a:r>
          <a:endParaRPr lang="ru-RU" sz="1800" b="1" kern="1200" dirty="0">
            <a:latin typeface="Times New Roman" pitchFamily="18" charset="0"/>
            <a:cs typeface="Times New Roman" pitchFamily="18" charset="0"/>
          </a:endParaRPr>
        </a:p>
      </dsp:txBody>
      <dsp:txXfrm>
        <a:off x="317180" y="41367"/>
        <a:ext cx="5164058" cy="944640"/>
      </dsp:txXfrm>
    </dsp:sp>
    <dsp:sp modelId="{632F2AF7-8917-46CC-ADF7-E879D3E56EFF}">
      <dsp:nvSpPr>
        <dsp:cNvPr id="0" name=""/>
        <dsp:cNvSpPr/>
      </dsp:nvSpPr>
      <dsp:spPr>
        <a:xfrm>
          <a:off x="0" y="1965208"/>
          <a:ext cx="6343600" cy="806400"/>
        </a:xfrm>
        <a:prstGeom prst="rect">
          <a:avLst/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885D47C8-5F4A-49E6-938A-8B512A73E6CE}">
      <dsp:nvSpPr>
        <dsp:cNvPr id="0" name=""/>
        <dsp:cNvSpPr/>
      </dsp:nvSpPr>
      <dsp:spPr>
        <a:xfrm>
          <a:off x="317180" y="1492888"/>
          <a:ext cx="5596076" cy="944640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glow rad="228600">
            <a:schemeClr val="accent3">
              <a:satMod val="175000"/>
              <a:alpha val="40000"/>
            </a:schemeClr>
          </a:glo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67841" tIns="0" rIns="167841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latin typeface="Times New Roman" pitchFamily="18" charset="0"/>
              <a:cs typeface="Times New Roman" pitchFamily="18" charset="0"/>
            </a:rPr>
            <a:t>высвобождение полезного фонда рабочего времени</a:t>
          </a:r>
          <a:endParaRPr lang="ru-RU" sz="1800" b="1" kern="1200" dirty="0">
            <a:latin typeface="Times New Roman" pitchFamily="18" charset="0"/>
            <a:cs typeface="Times New Roman" pitchFamily="18" charset="0"/>
          </a:endParaRPr>
        </a:p>
      </dsp:txBody>
      <dsp:txXfrm>
        <a:off x="317180" y="1492888"/>
        <a:ext cx="5596076" cy="944640"/>
      </dsp:txXfrm>
    </dsp:sp>
    <dsp:sp modelId="{E7F316A9-FA68-4CE7-A298-9F9DD892BE81}">
      <dsp:nvSpPr>
        <dsp:cNvPr id="0" name=""/>
        <dsp:cNvSpPr/>
      </dsp:nvSpPr>
      <dsp:spPr>
        <a:xfrm>
          <a:off x="0" y="3416728"/>
          <a:ext cx="6343600" cy="806400"/>
        </a:xfrm>
        <a:prstGeom prst="rect">
          <a:avLst/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58ADF594-EBDB-40D9-BBB1-78E203CE2092}">
      <dsp:nvSpPr>
        <dsp:cNvPr id="0" name=""/>
        <dsp:cNvSpPr/>
      </dsp:nvSpPr>
      <dsp:spPr>
        <a:xfrm>
          <a:off x="303241" y="2944408"/>
          <a:ext cx="6038628" cy="944640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glow rad="228600">
            <a:schemeClr val="accent3">
              <a:satMod val="175000"/>
              <a:alpha val="40000"/>
            </a:schemeClr>
          </a:glo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67841" tIns="0" rIns="167841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latin typeface="Times New Roman" pitchFamily="18" charset="0"/>
              <a:cs typeface="Times New Roman" pitchFamily="18" charset="0"/>
            </a:rPr>
            <a:t>экономия расходов, связанных с оборудованием специализированных рабочих мест</a:t>
          </a:r>
          <a:endParaRPr lang="ru-RU" sz="1800" b="1" kern="1200" dirty="0">
            <a:latin typeface="Times New Roman" pitchFamily="18" charset="0"/>
            <a:cs typeface="Times New Roman" pitchFamily="18" charset="0"/>
          </a:endParaRPr>
        </a:p>
      </dsp:txBody>
      <dsp:txXfrm>
        <a:off x="303241" y="2944408"/>
        <a:ext cx="6038628" cy="944640"/>
      </dsp:txXfrm>
    </dsp:sp>
  </dsp:spTree>
</dsp:drawing>
</file>

<file path=ppt/diagrams/drawing7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4E1B0FAD-B7E0-44C9-B554-5C39C0D47912}">
      <dsp:nvSpPr>
        <dsp:cNvPr id="0" name=""/>
        <dsp:cNvSpPr/>
      </dsp:nvSpPr>
      <dsp:spPr>
        <a:xfrm>
          <a:off x="0" y="703392"/>
          <a:ext cx="7632848" cy="378000"/>
        </a:xfrm>
        <a:prstGeom prst="rect">
          <a:avLst/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35153E7A-A3D0-4A3D-A4C5-E003FDC51316}">
      <dsp:nvSpPr>
        <dsp:cNvPr id="0" name=""/>
        <dsp:cNvSpPr/>
      </dsp:nvSpPr>
      <dsp:spPr>
        <a:xfrm>
          <a:off x="360041" y="0"/>
          <a:ext cx="7267258" cy="891737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glow rad="228600">
            <a:schemeClr val="accent3">
              <a:satMod val="175000"/>
              <a:alpha val="40000"/>
            </a:schemeClr>
          </a:glo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01952" tIns="0" rIns="201952" bIns="0" numCol="1" spcCol="1270" anchor="ctr" anchorCtr="0">
          <a:noAutofit/>
        </a:bodyPr>
        <a:lstStyle/>
        <a:p>
          <a:pPr lvl="0" algn="just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latin typeface="Times New Roman" pitchFamily="18" charset="0"/>
              <a:cs typeface="Times New Roman" pitchFamily="18" charset="0"/>
            </a:rPr>
            <a:t>выстраивание единой кадровой политики в Администрации муниципального района: соблюдение принципа единоначалия, повышение управляемости персоналом, сокращение числа представителей нанимателя (работодателей);</a:t>
          </a:r>
          <a:endParaRPr lang="ru-RU" sz="1200" b="1" kern="1200" dirty="0">
            <a:latin typeface="Times New Roman" pitchFamily="18" charset="0"/>
            <a:cs typeface="Times New Roman" pitchFamily="18" charset="0"/>
          </a:endParaRPr>
        </a:p>
      </dsp:txBody>
      <dsp:txXfrm>
        <a:off x="360041" y="0"/>
        <a:ext cx="7267258" cy="891737"/>
      </dsp:txXfrm>
    </dsp:sp>
    <dsp:sp modelId="{632F2AF7-8917-46CC-ADF7-E879D3E56EFF}">
      <dsp:nvSpPr>
        <dsp:cNvPr id="0" name=""/>
        <dsp:cNvSpPr/>
      </dsp:nvSpPr>
      <dsp:spPr>
        <a:xfrm>
          <a:off x="0" y="1512168"/>
          <a:ext cx="7632848" cy="378000"/>
        </a:xfrm>
        <a:prstGeom prst="rect">
          <a:avLst/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885D47C8-5F4A-49E6-938A-8B512A73E6CE}">
      <dsp:nvSpPr>
        <dsp:cNvPr id="0" name=""/>
        <dsp:cNvSpPr/>
      </dsp:nvSpPr>
      <dsp:spPr>
        <a:xfrm>
          <a:off x="363380" y="1162392"/>
          <a:ext cx="7267597" cy="597421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glow rad="228600">
            <a:schemeClr val="accent3">
              <a:satMod val="175000"/>
              <a:alpha val="40000"/>
            </a:schemeClr>
          </a:glo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01952" tIns="0" rIns="201952" bIns="0" numCol="1" spcCol="1270" anchor="ctr" anchorCtr="0">
          <a:noAutofit/>
        </a:bodyPr>
        <a:lstStyle/>
        <a:p>
          <a:pPr lvl="0" algn="just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latin typeface="Times New Roman" pitchFamily="18" charset="0"/>
              <a:cs typeface="Times New Roman" pitchFamily="18" charset="0"/>
            </a:rPr>
            <a:t>создание условий для рационального использования кадрового потенциала,  исключающих дублирующие функции;</a:t>
          </a:r>
          <a:endParaRPr lang="ru-RU" sz="1200" b="1" kern="1200" dirty="0">
            <a:latin typeface="Times New Roman" pitchFamily="18" charset="0"/>
            <a:cs typeface="Times New Roman" pitchFamily="18" charset="0"/>
          </a:endParaRPr>
        </a:p>
      </dsp:txBody>
      <dsp:txXfrm>
        <a:off x="363380" y="1162392"/>
        <a:ext cx="7267597" cy="597421"/>
      </dsp:txXfrm>
    </dsp:sp>
    <dsp:sp modelId="{E7F316A9-FA68-4CE7-A298-9F9DD892BE81}">
      <dsp:nvSpPr>
        <dsp:cNvPr id="0" name=""/>
        <dsp:cNvSpPr/>
      </dsp:nvSpPr>
      <dsp:spPr>
        <a:xfrm>
          <a:off x="0" y="2789344"/>
          <a:ext cx="7632848" cy="378000"/>
        </a:xfrm>
        <a:prstGeom prst="rect">
          <a:avLst/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58ADF594-EBDB-40D9-BBB1-78E203CE2092}">
      <dsp:nvSpPr>
        <dsp:cNvPr id="0" name=""/>
        <dsp:cNvSpPr/>
      </dsp:nvSpPr>
      <dsp:spPr>
        <a:xfrm>
          <a:off x="365589" y="2003524"/>
          <a:ext cx="7267258" cy="1013330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glow rad="228600">
            <a:schemeClr val="accent3">
              <a:satMod val="175000"/>
              <a:alpha val="40000"/>
            </a:schemeClr>
          </a:glo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01952" tIns="0" rIns="201952" bIns="0" numCol="1" spcCol="1270" anchor="ctr" anchorCtr="0">
          <a:noAutofit/>
        </a:bodyPr>
        <a:lstStyle/>
        <a:p>
          <a:pPr lvl="0" algn="just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latin typeface="Times New Roman" pitchFamily="18" charset="0"/>
              <a:cs typeface="Times New Roman" pitchFamily="18" charset="0"/>
            </a:rPr>
            <a:t>создание условий для повышения эффективности муниципальной службы: профессиональная команда ЕКС обеспечила системный подход к реализации трудового законодательства и законодательства  о муниципальной службе, противодействию коррупции и защите персональных данных;</a:t>
          </a:r>
          <a:endParaRPr lang="ru-RU" sz="1200" b="1" kern="1200" dirty="0">
            <a:latin typeface="Times New Roman" pitchFamily="18" charset="0"/>
            <a:cs typeface="Times New Roman" pitchFamily="18" charset="0"/>
          </a:endParaRPr>
        </a:p>
      </dsp:txBody>
      <dsp:txXfrm>
        <a:off x="365589" y="2003524"/>
        <a:ext cx="7267258" cy="1013330"/>
      </dsp:txXfrm>
    </dsp:sp>
  </dsp:spTree>
</dsp:drawing>
</file>

<file path=ppt/diagrams/drawing8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4E1B0FAD-B7E0-44C9-B554-5C39C0D47912}">
      <dsp:nvSpPr>
        <dsp:cNvPr id="0" name=""/>
        <dsp:cNvSpPr/>
      </dsp:nvSpPr>
      <dsp:spPr>
        <a:xfrm>
          <a:off x="0" y="171516"/>
          <a:ext cx="7632848" cy="766246"/>
        </a:xfrm>
        <a:prstGeom prst="rect">
          <a:avLst/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35153E7A-A3D0-4A3D-A4C5-E003FDC51316}">
      <dsp:nvSpPr>
        <dsp:cNvPr id="0" name=""/>
        <dsp:cNvSpPr/>
      </dsp:nvSpPr>
      <dsp:spPr>
        <a:xfrm>
          <a:off x="360040" y="0"/>
          <a:ext cx="7267597" cy="786685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glow rad="228600">
            <a:schemeClr val="accent3">
              <a:satMod val="175000"/>
              <a:alpha val="40000"/>
            </a:schemeClr>
          </a:glo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01952" tIns="0" rIns="201952" bIns="0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latin typeface="Times New Roman" pitchFamily="18" charset="0"/>
              <a:cs typeface="Times New Roman" pitchFamily="18" charset="0"/>
            </a:rPr>
            <a:t>снижение количества нарушений законодательства;</a:t>
          </a:r>
          <a:endParaRPr lang="ru-RU" sz="1200" b="1" kern="1200" dirty="0">
            <a:latin typeface="Times New Roman" pitchFamily="18" charset="0"/>
            <a:cs typeface="Times New Roman" pitchFamily="18" charset="0"/>
          </a:endParaRPr>
        </a:p>
      </dsp:txBody>
      <dsp:txXfrm>
        <a:off x="360040" y="0"/>
        <a:ext cx="7267597" cy="786685"/>
      </dsp:txXfrm>
    </dsp:sp>
    <dsp:sp modelId="{E7F316A9-FA68-4CE7-A298-9F9DD892BE81}">
      <dsp:nvSpPr>
        <dsp:cNvPr id="0" name=""/>
        <dsp:cNvSpPr/>
      </dsp:nvSpPr>
      <dsp:spPr>
        <a:xfrm>
          <a:off x="0" y="1652129"/>
          <a:ext cx="7632848" cy="559419"/>
        </a:xfrm>
        <a:prstGeom prst="rect">
          <a:avLst/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58ADF594-EBDB-40D9-BBB1-78E203CE2092}">
      <dsp:nvSpPr>
        <dsp:cNvPr id="0" name=""/>
        <dsp:cNvSpPr/>
      </dsp:nvSpPr>
      <dsp:spPr>
        <a:xfrm>
          <a:off x="345029" y="1020482"/>
          <a:ext cx="7267597" cy="1116846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glow rad="228600">
            <a:schemeClr val="accent3">
              <a:satMod val="175000"/>
              <a:alpha val="40000"/>
            </a:schemeClr>
          </a:glo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01952" tIns="0" rIns="201952" bIns="0" numCol="1" spcCol="1270" anchor="ctr" anchorCtr="0">
          <a:noAutofit/>
        </a:bodyPr>
        <a:lstStyle/>
        <a:p>
          <a:pPr lvl="0" algn="just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latin typeface="Times New Roman" pitchFamily="18" charset="0"/>
              <a:cs typeface="Times New Roman" pitchFamily="18" charset="0"/>
            </a:rPr>
            <a:t>создание условий для организации работы в единой информационной системе управления кадровым составом государственной гражданской службы Российской Федерации, в которую поэтапно включаются данные о муниципальных служащих.</a:t>
          </a:r>
          <a:endParaRPr lang="ru-RU" sz="1200" b="1" kern="1200" dirty="0">
            <a:latin typeface="Times New Roman" pitchFamily="18" charset="0"/>
            <a:cs typeface="Times New Roman" pitchFamily="18" charset="0"/>
          </a:endParaRPr>
        </a:p>
      </dsp:txBody>
      <dsp:txXfrm>
        <a:off x="345029" y="1020482"/>
        <a:ext cx="7267597" cy="111684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PictureStrips">
  <dgm:title val=""/>
  <dgm:desc val=""/>
  <dgm:catLst>
    <dgm:cat type="list" pri="12500"/>
    <dgm:cat type="picture" pri="13000"/>
    <dgm:cat type="pictureconvert" pri="13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40" srcId="0" destId="10" srcOrd="0" destOrd="0"/>
        <dgm:cxn modelId="5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  <dgm:cxn modelId="70" srcId="0" destId="40" srcOrd="2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snake">
          <dgm:param type="off" val="ctr"/>
        </dgm:alg>
      </dgm:if>
      <dgm:else name="Name3">
        <dgm:alg type="snake">
          <dgm:param type="off" val="ctr"/>
          <dgm:param type="grDir" val="tR"/>
        </dgm:alg>
      </dgm:else>
    </dgm:choose>
    <dgm:shape xmlns:r="http://schemas.openxmlformats.org/officeDocument/2006/relationships" r:blip="">
      <dgm:adjLst/>
    </dgm:shape>
    <dgm:constrLst>
      <dgm:constr type="primFontSz" for="des" ptType="node" op="equ" val="65"/>
      <dgm:constr type="w" for="ch" forName="composite" refType="w"/>
      <dgm:constr type="h" for="ch" forName="composite" refType="h"/>
      <dgm:constr type="sp" refType="h" refFor="ch" refForName="composite" op="equ" fact="0.1"/>
      <dgm:constr type="h" for="ch" forName="sibTrans" refType="h" refFor="ch" refForName="composite" op="equ" fact="0.1"/>
      <dgm:constr type="w" for="ch" forName="sibTrans" refType="h" refFor="ch" refForName="sibTrans" op="equ"/>
    </dgm:constrLst>
    <dgm:forEach name="nodesForEach" axis="ch" ptType="node">
      <dgm:layoutNode name="composite">
        <dgm:alg type="composite">
          <dgm:param type="ar" val="3"/>
        </dgm:alg>
        <dgm:shape xmlns:r="http://schemas.openxmlformats.org/officeDocument/2006/relationships" r:blip="">
          <dgm:adjLst/>
        </dgm:shape>
        <dgm:choose name="Name4">
          <dgm:if name="Name5" func="var" arg="dir" op="equ" val="norm">
            <dgm:constrLst>
              <dgm:constr type="l" for="ch" forName="rect1" refType="w" fact="0.04"/>
              <dgm:constr type="t" for="ch" forName="rect1" refType="h" fact="0.13"/>
              <dgm:constr type="w" for="ch" forName="rect1" refType="w" fact="0.96"/>
              <dgm:constr type="h" for="ch" forName="rect1" refType="h" fact="0.9"/>
              <dgm:constr type="l" for="ch" forName="rect2" refType="w" fact="0"/>
              <dgm:constr type="t" for="ch" forName="rect2" refType="h" fact="0"/>
              <dgm:constr type="w" for="ch" forName="rect2" refType="w" fact="0.21"/>
              <dgm:constr type="h" for="ch" forName="rect2" refType="w" fact="0.315"/>
            </dgm:constrLst>
          </dgm:if>
          <dgm:else name="Name6">
            <dgm:constrLst>
              <dgm:constr type="l" for="ch" forName="rect1" refType="w" fact="0"/>
              <dgm:constr type="t" for="ch" forName="rect1" refType="h" fact="0.13"/>
              <dgm:constr type="w" for="ch" forName="rect1" refType="w" fact="0.96"/>
              <dgm:constr type="h" for="ch" forName="rect1" refType="h" fact="0.9"/>
              <dgm:constr type="l" for="ch" forName="rect2" refType="w" fact="0.79"/>
              <dgm:constr type="t" for="ch" forName="rect2" refType="h" fact="0"/>
              <dgm:constr type="w" for="ch" forName="rect2" refType="w" fact="0.21"/>
              <dgm:constr type="h" for="ch" forName="rect2" refType="w" fact="0.315"/>
            </dgm:constrLst>
          </dgm:else>
        </dgm:choose>
        <dgm:layoutNode name="rect1" styleLbl="trAlignAcc1">
          <dgm:varLst>
            <dgm:bulletEnabled val="1"/>
          </dgm:varLst>
          <dgm:alg type="tx">
            <dgm:param type="parTxLTRAlign" val="l"/>
          </dgm:alg>
          <dgm:shape xmlns:r="http://schemas.openxmlformats.org/officeDocument/2006/relationships" type="rect" r:blip="">
            <dgm:adjLst/>
          </dgm:shape>
          <dgm:presOf axis="desOrSelf" ptType="node"/>
          <dgm:choose name="Name7">
            <dgm:if name="Name8" func="var" arg="dir" op="equ" val="norm">
              <dgm:constrLst>
                <dgm:constr type="lMarg" refType="w" fact="0.6"/>
                <dgm:constr type="rMarg" refType="primFontSz" fact="0.3"/>
                <dgm:constr type="tMarg" refType="primFontSz" fact="0.3"/>
                <dgm:constr type="bMarg" refType="primFontSz" fact="0.3"/>
              </dgm:constrLst>
            </dgm:if>
            <dgm:else name="Name9">
              <dgm:constrLst>
                <dgm:constr type="lMarg" refType="primFontSz" fact="0.3"/>
                <dgm:constr type="rMarg" refType="w" fact="0.6"/>
                <dgm:constr type="tMarg" refType="primFontSz" fact="0.3"/>
                <dgm:constr type="bMarg" refType="primFontSz" fact="0.3"/>
              </dgm:constrLst>
            </dgm:else>
          </dgm:choose>
          <dgm:ruleLst>
            <dgm:rule type="primFontSz" val="5" fact="NaN" max="NaN"/>
          </dgm:ruleLst>
        </dgm:layoutNode>
        <dgm:layoutNode name="rect2" styleLbl="fgImgPlace1">
          <dgm:alg type="sp"/>
          <dgm:shape xmlns:r="http://schemas.openxmlformats.org/officeDocument/2006/relationships" type="rect" r:blip="" blipPhldr="1">
            <dgm:adjLst/>
          </dgm:shape>
          <dgm:presOf/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3#1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Process3">
  <dgm:title val=""/>
  <dgm:desc val=""/>
  <dgm:catLst>
    <dgm:cat type="process" pri="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 chOrder="t">
    <dgm:varLst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dummy" refType="w"/>
      <dgm:constr type="h" for="ch" forName="dummy" refType="h"/>
      <dgm:constr type="h" for="ch" forName="dummy" refType="w" refFor="ch" refForName="dummy" op="lte" fact="0.4"/>
      <dgm:constr type="ctrX" for="ch" forName="dummy" refType="w" fact="0.5"/>
      <dgm:constr type="ctrY" for="ch" forName="dummy" refType="h" fact="0.5"/>
      <dgm:constr type="w" for="ch" forName="linH" refType="w"/>
      <dgm:constr type="h" for="ch" forName="linH" refType="h"/>
      <dgm:constr type="ctrX" for="ch" forName="linH" refType="w" fact="0.5"/>
      <dgm:constr type="ctrY" for="ch" forName="linH" refType="h" fact="0.5"/>
      <dgm:constr type="userP" for="ch" forName="linH" refType="h" refFor="ch" refForName="dummy" fact="0.25"/>
      <dgm:constr type="userT" for="des" forName="parTx" refType="w" refFor="ch" refForName="dummy" fact="0.2"/>
    </dgm:constrLst>
    <dgm:ruleLst/>
    <dgm:layoutNode name="dummy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linH">
      <dgm:choose name="Name1">
        <dgm:if name="Name2" func="var" arg="dir" op="equ" val="norm">
          <dgm:alg type="lin">
            <dgm:param type="linDir" val="fromL"/>
            <dgm:param type="nodeVertAlign" val="t"/>
          </dgm:alg>
        </dgm:if>
        <dgm:else name="Name3">
          <dgm:alg type="lin">
            <dgm:param type="linDir" val="fromR"/>
            <dgm:param type="nodeVertAlign" val="t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primFontSz" for="des" forName="parTx" val="65"/>
        <dgm:constr type="primFontSz" for="des" forName="desTx" refType="primFontSz" refFor="des" refForName="parTx" op="equ"/>
        <dgm:constr type="h" for="des" forName="parTx" refType="primFontSz" refFor="des" refForName="parTx"/>
        <dgm:constr type="h" for="des" forName="desTx" refType="primFontSz" refFor="des" refForName="parTx" fact="0.5"/>
        <dgm:constr type="h" for="des" forName="parTx" op="equ"/>
        <dgm:constr type="h" for="des" forName="desTx" op="equ"/>
        <dgm:constr type="h" for="ch" forName="backgroundArrow" refType="primFontSz" refFor="des" refForName="parTx" fact="2"/>
        <dgm:constr type="h" for="ch" forName="backgroundArrow" refType="h" refFor="des" refForName="parTx" op="lte" fact="2"/>
        <dgm:constr type="h" for="ch" forName="backgroundArrow" refType="h" refFor="des" refForName="parTx" op="gte" fact="2"/>
        <dgm:constr type="h" for="des" forName="spVertical1" refType="primFontSz" refFor="des" refForName="parTx" fact="0.5"/>
        <dgm:constr type="h" for="des" forName="spVertical1" refType="h" refFor="des" refForName="parTx" op="lte" fact="0.5"/>
        <dgm:constr type="h" for="des" forName="spVertical1" refType="h" refFor="des" refForName="parTx" op="gte" fact="0.5"/>
        <dgm:constr type="h" for="des" forName="spVertical2" refType="primFontSz" refFor="des" refForName="parTx" fact="0.5"/>
        <dgm:constr type="h" for="des" forName="spVertical2" refType="h" refFor="des" refForName="parTx" op="lte" fact="0.5"/>
        <dgm:constr type="h" for="des" forName="spVertical2" refType="h" refFor="des" refForName="parTx" op="gte" fact="0.5"/>
        <dgm:constr type="h" for="des" forName="spVertical3" refType="primFontSz" refFor="des" refForName="parTx" fact="-0.4"/>
        <dgm:constr type="h" for="des" forName="spVertical3" refType="h" refFor="des" refForName="parTx" op="lte" fact="-0.4"/>
        <dgm:constr type="h" for="des" forName="spVertical3" refType="h" refFor="des" refForName="parTx" op="gte" fact="-0.4"/>
        <dgm:constr type="w" for="ch" forName="backgroundArrow" refType="w"/>
        <dgm:constr type="w" for="ch" forName="negArrow" refType="w" fact="-1"/>
        <dgm:constr type="w" for="ch" forName="linV" refType="w"/>
        <dgm:constr type="w" for="ch" forName="space" refType="w" refFor="ch" refForName="linV" fact="0.2"/>
        <dgm:constr type="w" for="ch" forName="padding1" refType="w" fact="0.08"/>
        <dgm:constr type="userP"/>
        <dgm:constr type="w" for="ch" forName="padding2" refType="userP"/>
      </dgm:constrLst>
      <dgm:ruleLst>
        <dgm:rule type="w" for="ch" forName="linV" val="0" fact="NaN" max="NaN"/>
        <dgm:rule type="primFontSz" for="des" forName="parTx" val="5" fact="NaN" max="NaN"/>
      </dgm:ruleLst>
      <dgm:layoutNode name="padding1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forEach name="Name4" axis="ch" ptType="node">
        <dgm:layoutNode name="linV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spVertical1" refType="w"/>
            <dgm:constr type="w" for="ch" forName="parTx" refType="w"/>
            <dgm:constr type="w" for="ch" forName="spVertical2" refType="w"/>
            <dgm:constr type="w" for="ch" forName="spVertical3" refType="w"/>
            <dgm:constr type="w" for="ch" forName="desTx" refType="w"/>
          </dgm:constrLst>
          <dgm:ruleLst/>
          <dgm:layoutNode name="spVertical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parTx" styleLbl="revTx">
            <dgm:varLst>
              <dgm:chMax val="0"/>
              <dgm:chPref val="0"/>
              <dgm:bulletEnabled val="1"/>
            </dgm:varLst>
            <dgm:choose name="Name5">
              <dgm:if name="Name6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7">
                <dgm:alg type="tx">
                  <dgm:param type="parTxLTRAlign" val="ctr"/>
                  <dgm:param type="parTxRTLAlign" val="ct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self" ptType="node"/>
            <dgm:choose name="Name8">
              <dgm:if name="Name9" func="var" arg="dir" op="equ" val="norm">
                <dgm:constrLst>
                  <dgm:constr type="userT"/>
                  <dgm:constr type="h" refType="userT" op="lte"/>
                  <dgm:constr type="tMarg" refType="primFontSz" fact="0.8"/>
                  <dgm:constr type="bMarg" refType="tMarg"/>
                  <dgm:constr type="lMarg"/>
                  <dgm:constr type="rMarg"/>
                </dgm:constrLst>
              </dgm:if>
              <dgm:else name="Name10">
                <dgm:constrLst>
                  <dgm:constr type="userT"/>
                  <dgm:constr type="h" refType="userT" op="lte"/>
                  <dgm:constr type="tMarg" refType="primFontSz" fact="0.8"/>
                  <dgm:constr type="bMarg" refType="tMarg"/>
                  <dgm:constr type="lMarg"/>
                  <dgm:constr type="rMarg"/>
                </dgm:constrLst>
              </dgm:else>
            </dgm:choose>
            <dgm:ruleLst>
              <dgm:rule type="h" val="INF" fact="NaN" max="NaN"/>
            </dgm:ruleLst>
          </dgm:layoutNode>
          <dgm:layoutNode name="spVertical2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spVertical3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choose name="Name11">
            <dgm:if name="Name12" axis="ch" ptType="node" func="cnt" op="gte" val="1">
              <dgm:layoutNode name="desTx" styleLbl="revTx">
                <dgm:varLst>
                  <dgm:bulletEnabled val="1"/>
                </dgm:varLst>
                <dgm:alg type="tx">
                  <dgm:param type="stBulletLvl" val="1"/>
                </dgm:alg>
                <dgm:shape xmlns:r="http://schemas.openxmlformats.org/officeDocument/2006/relationships" type="rect" r:blip="">
                  <dgm:adjLst/>
                </dgm:shape>
                <dgm:presOf axis="des" ptType="node"/>
                <dgm:constrLst>
                  <dgm:constr type="tMarg"/>
                  <dgm:constr type="bMarg"/>
                  <dgm:constr type="rMarg"/>
                  <dgm:constr type="lMarg"/>
                </dgm:constrLst>
                <dgm:ruleLst>
                  <dgm:rule type="h" val="INF" fact="NaN" max="NaN"/>
                </dgm:ruleLst>
              </dgm:layoutNode>
            </dgm:if>
            <dgm:else name="Name13"/>
          </dgm:choose>
        </dgm:layoutNode>
        <dgm:forEach name="Name14" axis="followSib" ptType="sibTrans" cnt="1">
          <dgm:layoutNode name="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  <dgm:layoutNode name="padding2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negArrow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backgroundArrow" styleLbl="node1">
        <dgm:alg type="sp"/>
        <dgm:choose name="Name15">
          <dgm:if name="Name16" func="var" arg="dir" op="equ" val="norm">
            <dgm:shape xmlns:r="http://schemas.openxmlformats.org/officeDocument/2006/relationships" type="rightArrow" r:blip="">
              <dgm:adjLst/>
            </dgm:shape>
          </dgm:if>
          <dgm:else name="Name17">
            <dgm:shape xmlns:r="http://schemas.openxmlformats.org/officeDocument/2006/relationships" type="leftArrow" r:blip="">
              <dgm:adjLst/>
            </dgm:shape>
          </dgm:else>
        </dgm:choose>
        <dgm:presOf/>
        <dgm:constrLst/>
        <dgm:ruleLst/>
      </dgm:layoutNode>
    </dgm:layoutNod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20E99-1ABD-4C41-9454-436CAE66D53C}" type="datetimeFigureOut">
              <a:rPr lang="ru-RU" smtClean="0"/>
              <a:pPr/>
              <a:t>10.06.2020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BC541-F3D6-4D6D-B39F-D8EE02CDB5B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4350630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20E99-1ABD-4C41-9454-436CAE66D53C}" type="datetimeFigureOut">
              <a:rPr lang="ru-RU" smtClean="0"/>
              <a:pPr/>
              <a:t>10.06.2020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BC541-F3D6-4D6D-B39F-D8EE02CDB5B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0930880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20E99-1ABD-4C41-9454-436CAE66D53C}" type="datetimeFigureOut">
              <a:rPr lang="ru-RU" smtClean="0"/>
              <a:pPr/>
              <a:t>10.06.2020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BC541-F3D6-4D6D-B39F-D8EE02CDB5B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8659420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20E99-1ABD-4C41-9454-436CAE66D53C}" type="datetimeFigureOut">
              <a:rPr lang="ru-RU" smtClean="0"/>
              <a:pPr/>
              <a:t>10.06.2020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BC541-F3D6-4D6D-B39F-D8EE02CDB5B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5918244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20E99-1ABD-4C41-9454-436CAE66D53C}" type="datetimeFigureOut">
              <a:rPr lang="ru-RU" smtClean="0"/>
              <a:pPr/>
              <a:t>10.06.2020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BC541-F3D6-4D6D-B39F-D8EE02CDB5B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2845551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20E99-1ABD-4C41-9454-436CAE66D53C}" type="datetimeFigureOut">
              <a:rPr lang="ru-RU" smtClean="0"/>
              <a:pPr/>
              <a:t>10.06.2020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BC541-F3D6-4D6D-B39F-D8EE02CDB5B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9181702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20E99-1ABD-4C41-9454-436CAE66D53C}" type="datetimeFigureOut">
              <a:rPr lang="ru-RU" smtClean="0"/>
              <a:pPr/>
              <a:t>10.06.2020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BC541-F3D6-4D6D-B39F-D8EE02CDB5B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5577224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20E99-1ABD-4C41-9454-436CAE66D53C}" type="datetimeFigureOut">
              <a:rPr lang="ru-RU" smtClean="0"/>
              <a:pPr/>
              <a:t>10.06.2020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BC541-F3D6-4D6D-B39F-D8EE02CDB5B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0951057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20E99-1ABD-4C41-9454-436CAE66D53C}" type="datetimeFigureOut">
              <a:rPr lang="ru-RU" smtClean="0"/>
              <a:pPr/>
              <a:t>10.06.2020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BC541-F3D6-4D6D-B39F-D8EE02CDB5B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1725897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20E99-1ABD-4C41-9454-436CAE66D53C}" type="datetimeFigureOut">
              <a:rPr lang="ru-RU" smtClean="0"/>
              <a:pPr/>
              <a:t>10.06.2020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BC541-F3D6-4D6D-B39F-D8EE02CDB5B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2215770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20E99-1ABD-4C41-9454-436CAE66D53C}" type="datetimeFigureOut">
              <a:rPr lang="ru-RU" smtClean="0"/>
              <a:pPr/>
              <a:t>10.06.2020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BC541-F3D6-4D6D-B39F-D8EE02CDB5B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9802496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flip="none" rotWithShape="1">
          <a:gsLst>
            <a:gs pos="0">
              <a:srgbClr val="BEFEBC"/>
            </a:gs>
            <a:gs pos="95000">
              <a:srgbClr val="C4FE98"/>
            </a:gs>
            <a:gs pos="100000">
              <a:srgbClr val="156B13"/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A20E99-1ABD-4C41-9454-436CAE66D53C}" type="datetimeFigureOut">
              <a:rPr lang="ru-RU" smtClean="0"/>
              <a:pPr/>
              <a:t>10.06.2020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BBC541-F3D6-4D6D-B39F-D8EE02CDB5B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4068161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5.xml"/><Relationship Id="rId3" Type="http://schemas.openxmlformats.org/officeDocument/2006/relationships/diagramLayout" Target="../diagrams/layout4.xml"/><Relationship Id="rId7" Type="http://schemas.openxmlformats.org/officeDocument/2006/relationships/diagramData" Target="../diagrams/data5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4.xml"/><Relationship Id="rId11" Type="http://schemas.microsoft.com/office/2007/relationships/diagramDrawing" Target="../diagrams/drawing5.xml"/><Relationship Id="rId5" Type="http://schemas.openxmlformats.org/officeDocument/2006/relationships/diagramColors" Target="../diagrams/colors4.xml"/><Relationship Id="rId10" Type="http://schemas.openxmlformats.org/officeDocument/2006/relationships/diagramColors" Target="../diagrams/colors5.xml"/><Relationship Id="rId4" Type="http://schemas.openxmlformats.org/officeDocument/2006/relationships/diagramQuickStyle" Target="../diagrams/quickStyle4.xml"/><Relationship Id="rId9" Type="http://schemas.openxmlformats.org/officeDocument/2006/relationships/diagramQuickStyle" Target="../diagrams/quickStyle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8.xml"/><Relationship Id="rId3" Type="http://schemas.openxmlformats.org/officeDocument/2006/relationships/diagramLayout" Target="../diagrams/layout7.xml"/><Relationship Id="rId7" Type="http://schemas.openxmlformats.org/officeDocument/2006/relationships/diagramData" Target="../diagrams/data8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7.xml"/><Relationship Id="rId11" Type="http://schemas.microsoft.com/office/2007/relationships/diagramDrawing" Target="../diagrams/drawing8.xml"/><Relationship Id="rId5" Type="http://schemas.openxmlformats.org/officeDocument/2006/relationships/diagramColors" Target="../diagrams/colors7.xml"/><Relationship Id="rId10" Type="http://schemas.openxmlformats.org/officeDocument/2006/relationships/diagramColors" Target="../diagrams/colors8.xml"/><Relationship Id="rId4" Type="http://schemas.openxmlformats.org/officeDocument/2006/relationships/diagramQuickStyle" Target="../diagrams/quickStyle7.xml"/><Relationship Id="rId9" Type="http://schemas.openxmlformats.org/officeDocument/2006/relationships/diagramQuickStyle" Target="../diagrams/quickStyle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111111_850_619"/>
          <p:cNvPicPr preferRelativeResize="0">
            <a:picLocks noChangeArrowheads="1"/>
          </p:cNvPicPr>
          <p:nvPr/>
        </p:nvPicPr>
        <p:blipFill>
          <a:blip r:embed="rId2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2811" r="2811"/>
          <a:stretch>
            <a:fillRect/>
          </a:stretch>
        </p:blipFill>
        <p:spPr bwMode="auto">
          <a:xfrm>
            <a:off x="611560" y="4005064"/>
            <a:ext cx="3240360" cy="2448272"/>
          </a:xfrm>
          <a:prstGeom prst="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3995936" y="3717032"/>
            <a:ext cx="4789040" cy="181588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r"/>
            <a:r>
              <a:rPr lang="ru-RU" sz="16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Разработчик </a:t>
            </a:r>
            <a:r>
              <a:rPr lang="ru-RU" sz="16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endParaRPr lang="ru-RU" sz="1600" dirty="0">
              <a:solidFill>
                <a:srgbClr val="0066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r"/>
            <a:r>
              <a:rPr lang="ru-RU" sz="1600" b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Решетняк</a:t>
            </a:r>
            <a:r>
              <a:rPr lang="ru-RU" sz="16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Оксана Валерьевна, </a:t>
            </a:r>
            <a:endParaRPr lang="ru-RU" sz="1600" b="1" dirty="0" smtClean="0">
              <a:solidFill>
                <a:srgbClr val="0066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r"/>
            <a:r>
              <a:rPr lang="ru-RU" sz="16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начальник </a:t>
            </a:r>
            <a:r>
              <a:rPr lang="ru-RU" sz="16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Отдела по оргработе, муниципальной службе и кадрам Администрации муниципального образования «Починковский район» Смоленской области</a:t>
            </a:r>
            <a:endParaRPr lang="ru-RU" sz="1600" dirty="0">
              <a:solidFill>
                <a:srgbClr val="0066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r"/>
            <a:r>
              <a:rPr lang="ru-RU" sz="1600" dirty="0"/>
              <a:t> 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1988840"/>
            <a:ext cx="8229600" cy="178621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sz="2700" b="1" dirty="0" smtClean="0"/>
              <a:t/>
            </a:r>
            <a:br>
              <a:rPr lang="ru-RU" sz="2700" b="1" dirty="0" smtClean="0"/>
            </a:br>
            <a:r>
              <a:rPr lang="ru-RU" sz="2700" b="1" dirty="0" smtClean="0"/>
              <a:t/>
            </a:r>
            <a:br>
              <a:rPr lang="ru-RU" sz="2700" b="1" dirty="0" smtClean="0"/>
            </a:br>
            <a:r>
              <a:rPr lang="ru-RU" sz="2700" b="1" dirty="0" smtClean="0"/>
              <a:t/>
            </a:r>
            <a:br>
              <a:rPr lang="ru-RU" sz="2700" b="1" dirty="0" smtClean="0"/>
            </a:br>
            <a:r>
              <a:rPr lang="ru-RU" sz="22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ПРАКТИКА СОЗДАНИЯ </a:t>
            </a:r>
            <a:br>
              <a:rPr lang="ru-RU" sz="22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2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И ЭФФЕКТИВНОЙ РАБОТЫ ЕДИНОЙ КАДРОВОЙ СЛУЖБЫ </a:t>
            </a:r>
            <a:br>
              <a:rPr lang="ru-RU" sz="22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2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В АДМИНИСТРАЦИИ МУНИЦИПАЛЬНОГО ОБРАЗОВАНИЯ «ПОЧИНКОВСКИЙ РАЙОН» СМОЛЕНСКОЙ ОБЛАСТИ</a:t>
            </a:r>
            <a:r>
              <a:rPr lang="ru-RU" sz="2200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ru-RU" sz="2200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/>
              <a:t> </a:t>
            </a:r>
            <a:br>
              <a:rPr lang="ru-RU" dirty="0" smtClean="0"/>
            </a:br>
            <a:endParaRPr lang="ru-RU" dirty="0"/>
          </a:p>
        </p:txBody>
      </p:sp>
      <p:pic>
        <p:nvPicPr>
          <p:cNvPr id="1027" name="Picture 3" descr="25191_html_m9708a64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-4930" t="15337" r="18846" b="9224"/>
          <a:stretch>
            <a:fillRect/>
          </a:stretch>
        </p:blipFill>
        <p:spPr bwMode="auto">
          <a:xfrm>
            <a:off x="1907704" y="5013176"/>
            <a:ext cx="561082" cy="1636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  <p:sp>
        <p:nvSpPr>
          <p:cNvPr id="7" name="Прямоугольник 6"/>
          <p:cNvSpPr/>
          <p:nvPr/>
        </p:nvSpPr>
        <p:spPr>
          <a:xfrm>
            <a:off x="1547664" y="404664"/>
            <a:ext cx="6552728" cy="11387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/>
              <a:t>Ежегодный областной конкурс «Лучший муниципальный служащий»</a:t>
            </a:r>
          </a:p>
          <a:p>
            <a:pPr algn="ctr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Номинация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«История, правовое, организационное, кадровое и информационное обеспечение»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851920" y="5517232"/>
            <a:ext cx="45720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Муниципальное образование</a:t>
            </a:r>
            <a:br>
              <a:rPr lang="ru-RU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«Починковский район» Смоленской области</a:t>
            </a:r>
            <a:br>
              <a:rPr lang="ru-RU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2019 год </a:t>
            </a: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1867215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792088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ru-RU" sz="24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Оптимизация – это поиск наилучшего решения </a:t>
            </a:r>
            <a:br>
              <a:rPr lang="ru-RU" sz="24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для достижения целей организации в заданных условиях.</a:t>
            </a:r>
            <a:r>
              <a:rPr lang="ru-RU" sz="2400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2400" dirty="0">
              <a:solidFill>
                <a:srgbClr val="0066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2915816" y="1196752"/>
            <a:ext cx="2782887" cy="4320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0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36195" tIns="36195" rIns="36195" bIns="36195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cs typeface="Arial" pitchFamily="34" charset="0"/>
              </a:rPr>
              <a:t>Проблемы:  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cs typeface="Arial" pitchFamily="34" charset="0"/>
              </a:rPr>
              <a:t> 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1885643018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="" xmlns:p14="http://schemas.microsoft.com/office/powerpoint/2010/main" val="2657143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620688"/>
            <a:ext cx="8229600" cy="864096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sz="32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ВОЗМОЖНЫЕ РИСКИ:</a:t>
            </a:r>
            <a:br>
              <a:rPr lang="ru-RU" sz="32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3200" b="1" dirty="0">
              <a:solidFill>
                <a:srgbClr val="0066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="" xmlns:p14="http://schemas.microsoft.com/office/powerpoint/2010/main" val="914817079"/>
              </p:ext>
            </p:extLst>
          </p:nvPr>
        </p:nvGraphicFramePr>
        <p:xfrm>
          <a:off x="971600" y="1828800"/>
          <a:ext cx="7560840" cy="36164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="" xmlns:p14="http://schemas.microsoft.com/office/powerpoint/2010/main" val="3821912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404664"/>
            <a:ext cx="8229600" cy="792088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ru-RU" sz="2800" b="1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b="1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b="1" dirty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ЦЕЛИ ПРОВЕДЕНИЯ ОПТИМИЗАЦИИ </a:t>
            </a:r>
            <a:br>
              <a:rPr lang="ru-RU" sz="28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И СОЗДАНИЯ  ЕКС: </a:t>
            </a:r>
            <a:br>
              <a:rPr lang="ru-RU" sz="28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/>
              <a:t> </a:t>
            </a:r>
            <a:br>
              <a:rPr lang="ru-RU" sz="2800" b="1" dirty="0"/>
            </a:br>
            <a:r>
              <a:rPr lang="ru-RU" sz="2800" b="1" dirty="0"/>
              <a:t> </a:t>
            </a:r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="" xmlns:p14="http://schemas.microsoft.com/office/powerpoint/2010/main" val="1666851459"/>
              </p:ext>
            </p:extLst>
          </p:nvPr>
        </p:nvGraphicFramePr>
        <p:xfrm>
          <a:off x="755576" y="1484784"/>
          <a:ext cx="7704856" cy="48965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="" xmlns:p14="http://schemas.microsoft.com/office/powerpoint/2010/main" val="3685210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Схема 10"/>
          <p:cNvGraphicFramePr/>
          <p:nvPr>
            <p:extLst>
              <p:ext uri="{D42A27DB-BD31-4B8C-83A1-F6EECF244321}">
                <p14:modId xmlns="" xmlns:p14="http://schemas.microsoft.com/office/powerpoint/2010/main" val="4273181920"/>
              </p:ext>
            </p:extLst>
          </p:nvPr>
        </p:nvGraphicFramePr>
        <p:xfrm>
          <a:off x="2555776" y="188640"/>
          <a:ext cx="6228943" cy="641413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12" name="Схема 11"/>
          <p:cNvGraphicFramePr/>
          <p:nvPr>
            <p:extLst>
              <p:ext uri="{D42A27DB-BD31-4B8C-83A1-F6EECF244321}">
                <p14:modId xmlns="" xmlns:p14="http://schemas.microsoft.com/office/powerpoint/2010/main" val="2437624140"/>
              </p:ext>
            </p:extLst>
          </p:nvPr>
        </p:nvGraphicFramePr>
        <p:xfrm>
          <a:off x="467544" y="1124744"/>
          <a:ext cx="2160240" cy="43204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="" xmlns:p14="http://schemas.microsoft.com/office/powerpoint/2010/main" val="3290461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sz="36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РЕЗУЛЬТАТЫ</a:t>
            </a:r>
            <a:r>
              <a:rPr lang="ru-RU" sz="3600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dirty="0"/>
              <a:t> </a:t>
            </a:r>
            <a:br>
              <a:rPr lang="ru-RU" dirty="0"/>
            </a:b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1907704" y="1124744"/>
            <a:ext cx="53285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i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Количественные показатели</a:t>
            </a:r>
            <a:endParaRPr lang="ru-RU" b="1" i="1" dirty="0">
              <a:solidFill>
                <a:srgbClr val="0066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" name="Схема 6"/>
          <p:cNvGraphicFramePr/>
          <p:nvPr>
            <p:extLst>
              <p:ext uri="{D42A27DB-BD31-4B8C-83A1-F6EECF244321}">
                <p14:modId xmlns="" xmlns:p14="http://schemas.microsoft.com/office/powerpoint/2010/main" val="185724497"/>
              </p:ext>
            </p:extLst>
          </p:nvPr>
        </p:nvGraphicFramePr>
        <p:xfrm>
          <a:off x="1828800" y="1828800"/>
          <a:ext cx="6343600" cy="42644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="" xmlns:p14="http://schemas.microsoft.com/office/powerpoint/2010/main" val="3302078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59632" y="116632"/>
            <a:ext cx="6264696" cy="504056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1800" b="1" i="1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Качественные </a:t>
            </a:r>
            <a:r>
              <a:rPr lang="ru-RU" sz="1800" b="1" i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показатели</a:t>
            </a:r>
            <a:endParaRPr lang="ru-RU" sz="1800" b="1" i="1" dirty="0">
              <a:solidFill>
                <a:srgbClr val="0066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Схема 2"/>
          <p:cNvGraphicFramePr/>
          <p:nvPr>
            <p:extLst>
              <p:ext uri="{D42A27DB-BD31-4B8C-83A1-F6EECF244321}">
                <p14:modId xmlns="" xmlns:p14="http://schemas.microsoft.com/office/powerpoint/2010/main" val="2768460042"/>
              </p:ext>
            </p:extLst>
          </p:nvPr>
        </p:nvGraphicFramePr>
        <p:xfrm>
          <a:off x="611560" y="692696"/>
          <a:ext cx="7632848" cy="3200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4" name="Схема 3"/>
          <p:cNvGraphicFramePr/>
          <p:nvPr>
            <p:extLst>
              <p:ext uri="{D42A27DB-BD31-4B8C-83A1-F6EECF244321}">
                <p14:modId xmlns="" xmlns:p14="http://schemas.microsoft.com/office/powerpoint/2010/main" val="1859405857"/>
              </p:ext>
            </p:extLst>
          </p:nvPr>
        </p:nvGraphicFramePr>
        <p:xfrm>
          <a:off x="611560" y="4077072"/>
          <a:ext cx="7632848" cy="23063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="" xmlns:p14="http://schemas.microsoft.com/office/powerpoint/2010/main" val="1028925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ru-RU" sz="32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РАСПРОСТРАНЕНИЕ ПРАКТИКИ</a:t>
            </a:r>
            <a:endParaRPr lang="ru-RU" sz="3200" b="1" dirty="0">
              <a:solidFill>
                <a:srgbClr val="0066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Объект 5" descr="I:\Областной конкурс\Информация о семинаре\DSC_1580.JPG"/>
          <p:cNvPicPr>
            <a:picLocks noGrp="1"/>
          </p:cNvPicPr>
          <p:nvPr>
            <p:ph sz="half" idx="1"/>
          </p:nvPr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268760"/>
            <a:ext cx="4140460" cy="2952328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Объект 6" descr="I:\Областной конкурс\Информация о семинаре\DSC_1629.JPG"/>
          <p:cNvPicPr>
            <a:picLocks noGrp="1"/>
          </p:cNvPicPr>
          <p:nvPr>
            <p:ph sz="half" idx="2"/>
          </p:nvPr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08004" y="1268760"/>
            <a:ext cx="4146612" cy="2919958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TextBox 7"/>
          <p:cNvSpPr txBox="1"/>
          <p:nvPr/>
        </p:nvSpPr>
        <p:spPr>
          <a:xfrm>
            <a:off x="467544" y="4221088"/>
            <a:ext cx="8280920" cy="2369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ru-RU" b="1" dirty="0" smtClean="0">
              <a:solidFill>
                <a:srgbClr val="008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285750" indent="-285750" algn="just">
              <a:buFont typeface="Wingdings" pitchFamily="2" charset="2"/>
              <a:buChar char="ü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Участие в областном  семинаре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для специалистов администраций муниципальных районов и городских округов Смоленской области в сфере муниципальной службы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Единая кадровая служба администраций муниципальных районов и городских округов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»,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2018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год. </a:t>
            </a:r>
          </a:p>
          <a:p>
            <a:pPr marL="285750" indent="-285750" algn="just">
              <a:buFont typeface="Wingdings" pitchFamily="2" charset="2"/>
              <a:buChar char="ü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Участие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во Всероссийском конкурсе «Лучшие кадровые практики и инициативы в системе государственного и муниципального управления», 2018 год (Благодарность Министерства труда и социальной защиты Российской Федерации).</a:t>
            </a:r>
          </a:p>
          <a:p>
            <a:endParaRPr lang="ru-RU" dirty="0">
              <a:solidFill>
                <a:srgbClr val="008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837002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Официальная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216</TotalTime>
  <Words>524</Words>
  <Application>Microsoft Office PowerPoint</Application>
  <PresentationFormat>Экран (4:3)</PresentationFormat>
  <Paragraphs>67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   ПРАКТИКА СОЗДАНИЯ  И ЭФФЕКТИВНОЙ РАБОТЫ ЕДИНОЙ КАДРОВОЙ СЛУЖБЫ  В АДМИНИСТРАЦИИ МУНИЦИПАЛЬНОГО ОБРАЗОВАНИЯ «ПОЧИНКОВСКИЙ РАЙОН» СМОЛЕНСКОЙ ОБЛАСТИ    </vt:lpstr>
      <vt:lpstr>Оптимизация – это поиск наилучшего решения  для достижения целей организации в заданных условиях. </vt:lpstr>
      <vt:lpstr>ВОЗМОЖНЫЕ РИСКИ: </vt:lpstr>
      <vt:lpstr>  ЦЕЛИ ПРОВЕДЕНИЯ ОПТИМИЗАЦИИ  И СОЗДАНИЯ  ЕКС:     </vt:lpstr>
      <vt:lpstr>Слайд 5</vt:lpstr>
      <vt:lpstr>  РЕЗУЛЬТАТЫ   </vt:lpstr>
      <vt:lpstr>Качественные показатели</vt:lpstr>
      <vt:lpstr>РАСПРОСТРАНЕНИЕ ПРАКТИКИ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ПРАКТИКА СОЗДАНИЯ И ЭФФЕКТИВНОЙ РАБОТЫ ЕДИНОЙ КАДРОВОЙ СЛУЖБЫ  В АДМИНИСТРАЦИИ МУНИЦИПАЛЬНОГО ОБРАЗОВАНИЯ «ПОЧИНКОВСКИЙ РАЙОН» СМОЛЕНСКОЙ ОБЛАСТИ</dc:title>
  <dc:creator>Азарова Наталья Сергеевна</dc:creator>
  <cp:lastModifiedBy>Lisovskaya Larisa Mikhailovna</cp:lastModifiedBy>
  <cp:revision>33</cp:revision>
  <dcterms:created xsi:type="dcterms:W3CDTF">2019-04-11T14:15:57Z</dcterms:created>
  <dcterms:modified xsi:type="dcterms:W3CDTF">2020-06-10T08:43:07Z</dcterms:modified>
</cp:coreProperties>
</file>