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"/>
  </p:notesMasterIdLst>
  <p:sldIdLst>
    <p:sldId id="256" r:id="rId2"/>
    <p:sldId id="262" r:id="rId3"/>
    <p:sldId id="261" r:id="rId4"/>
    <p:sldId id="271" r:id="rId5"/>
    <p:sldId id="272" r:id="rId6"/>
    <p:sldId id="263" r:id="rId7"/>
    <p:sldId id="27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E9069-7817-4FC7-B982-5DCAEF28235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307C48-0B1E-4B92-94CE-D3E280E8D72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Организация и обеспечение сопровождения инвестиционного проекта на уровне структурных подразделений Администрации муниципального образования «Угранский район.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9296B95-5F9F-4CA7-BEDF-DC2169D39593}" type="parTrans" cxnId="{1A266234-0EAA-4CBE-BDF8-1AC39040DF1F}">
      <dgm:prSet/>
      <dgm:spPr/>
      <dgm:t>
        <a:bodyPr/>
        <a:lstStyle/>
        <a:p>
          <a:endParaRPr lang="ru-RU"/>
        </a:p>
      </dgm:t>
    </dgm:pt>
    <dgm:pt modelId="{278E941C-92EB-483D-A32C-DD1A610053AB}" type="sibTrans" cxnId="{1A266234-0EAA-4CBE-BDF8-1AC39040DF1F}">
      <dgm:prSet/>
      <dgm:spPr/>
      <dgm:t>
        <a:bodyPr/>
        <a:lstStyle/>
        <a:p>
          <a:endParaRPr lang="ru-RU"/>
        </a:p>
      </dgm:t>
    </dgm:pt>
    <dgm:pt modelId="{22E6D57A-02DB-4251-9A41-DBCCCC2260E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Предоставление необходимой и достоверной информации для реализации инвестиционного проекта.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B6298ED-33D2-44AC-8106-3A52E69C6398}" type="parTrans" cxnId="{A0F1AFB8-3BE3-4CCB-A59B-86C6FDAB2D2B}">
      <dgm:prSet/>
      <dgm:spPr/>
      <dgm:t>
        <a:bodyPr/>
        <a:lstStyle/>
        <a:p>
          <a:endParaRPr lang="ru-RU"/>
        </a:p>
      </dgm:t>
    </dgm:pt>
    <dgm:pt modelId="{E1561E0C-D3D0-4F99-A7E2-3A5A9CAC9C42}" type="sibTrans" cxnId="{A0F1AFB8-3BE3-4CCB-A59B-86C6FDAB2D2B}">
      <dgm:prSet/>
      <dgm:spPr/>
      <dgm:t>
        <a:bodyPr/>
        <a:lstStyle/>
        <a:p>
          <a:endParaRPr lang="ru-RU"/>
        </a:p>
      </dgm:t>
    </dgm:pt>
    <dgm:pt modelId="{F95E47FE-AE5E-4BC6-8423-27255F25DC3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Установление льготных ставок арендной платы за земельные участки на период проектирования и строительства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99C865F-FEDE-47FF-BD74-944B2D4D9DD1}" type="parTrans" cxnId="{0BA675F2-2459-4D8A-AEF5-3F8085391DAF}">
      <dgm:prSet/>
      <dgm:spPr/>
      <dgm:t>
        <a:bodyPr/>
        <a:lstStyle/>
        <a:p>
          <a:endParaRPr lang="ru-RU"/>
        </a:p>
      </dgm:t>
    </dgm:pt>
    <dgm:pt modelId="{7F51696A-EEFD-4916-A641-529A7726A5FB}" type="sibTrans" cxnId="{0BA675F2-2459-4D8A-AEF5-3F8085391DAF}">
      <dgm:prSet/>
      <dgm:spPr/>
      <dgm:t>
        <a:bodyPr/>
        <a:lstStyle/>
        <a:p>
          <a:endParaRPr lang="ru-RU"/>
        </a:p>
      </dgm:t>
    </dgm:pt>
    <dgm:pt modelId="{DEA6C216-49B6-477A-9110-C6ACEB8B62D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Предоставление муниципальных преференций в виде передачи в аренду  и (или) безвозмездное пользование муниципального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имущества без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проведения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торгов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1A02138-2832-42A8-9358-77A0DA852583}" type="parTrans" cxnId="{D21AB70C-CCC1-48E7-95F9-7A3C9138098D}">
      <dgm:prSet/>
      <dgm:spPr/>
      <dgm:t>
        <a:bodyPr/>
        <a:lstStyle/>
        <a:p>
          <a:endParaRPr lang="ru-RU"/>
        </a:p>
      </dgm:t>
    </dgm:pt>
    <dgm:pt modelId="{AE0D749A-949D-4AAA-8D72-00A4CF36B5DA}" type="sibTrans" cxnId="{D21AB70C-CCC1-48E7-95F9-7A3C9138098D}">
      <dgm:prSet/>
      <dgm:spPr/>
      <dgm:t>
        <a:bodyPr/>
        <a:lstStyle/>
        <a:p>
          <a:endParaRPr lang="ru-RU"/>
        </a:p>
      </dgm:t>
    </dgm:pt>
    <dgm:pt modelId="{F5EBB9F4-2EE0-44F0-BDF4-375D2160CD3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Предоставление в аренду по итогам проведения торгов и (или) без проведения торгов муниципального имущества, включенного в перечень имущества свободного от прав третьих лиц (за исключением имущественных прав субъектов малого и среднего предпринимательства), на долгосрочной основе (в том числе по льготным ставкам арендной платы).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5E057E2-779B-4DB8-98E1-769C21AC2CD9}" type="parTrans" cxnId="{A262E5A9-64B9-412E-A55F-C9BD700AE651}">
      <dgm:prSet/>
      <dgm:spPr/>
      <dgm:t>
        <a:bodyPr/>
        <a:lstStyle/>
        <a:p>
          <a:endParaRPr lang="ru-RU"/>
        </a:p>
      </dgm:t>
    </dgm:pt>
    <dgm:pt modelId="{8CA35BFE-098A-4362-ACDF-6758E86A1C75}" type="sibTrans" cxnId="{A262E5A9-64B9-412E-A55F-C9BD700AE651}">
      <dgm:prSet/>
      <dgm:spPr/>
      <dgm:t>
        <a:bodyPr/>
        <a:lstStyle/>
        <a:p>
          <a:endParaRPr lang="ru-RU"/>
        </a:p>
      </dgm:t>
    </dgm:pt>
    <dgm:pt modelId="{1C09D3EB-D545-4263-9777-94BDFB3B288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  оказание  Администрацией Угранского района содействия инвесторам в подборе и (или) предоставлении земельных участков для размещения объектов инвестиционной деятельности в соответствии с параметрами инвестиционного проекта;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196656A-83D7-4B5D-BCA1-8F00A62FD9DC}" type="parTrans" cxnId="{74713C74-6352-41EA-A3B3-9F13D4234ECC}">
      <dgm:prSet/>
      <dgm:spPr/>
      <dgm:t>
        <a:bodyPr/>
        <a:lstStyle/>
        <a:p>
          <a:endParaRPr lang="ru-RU"/>
        </a:p>
      </dgm:t>
    </dgm:pt>
    <dgm:pt modelId="{98419A19-26BB-4D77-ADDA-B1B9587C61CF}" type="sibTrans" cxnId="{74713C74-6352-41EA-A3B3-9F13D4234ECC}">
      <dgm:prSet/>
      <dgm:spPr/>
      <dgm:t>
        <a:bodyPr/>
        <a:lstStyle/>
        <a:p>
          <a:endParaRPr lang="ru-RU"/>
        </a:p>
      </dgm:t>
    </dgm:pt>
    <dgm:pt modelId="{66FB9FC3-4BDE-4B6A-9E48-834039F192A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использование механизма государственного, 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муниципально-частного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партнерства для развития инфраструктуры и решения социальных проблем.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24CBA57-7944-4EFB-B256-9878C5E9E276}" type="parTrans" cxnId="{F1723A6F-92F4-47D1-982F-BEB2297D394C}">
      <dgm:prSet/>
      <dgm:spPr/>
      <dgm:t>
        <a:bodyPr/>
        <a:lstStyle/>
        <a:p>
          <a:endParaRPr lang="ru-RU"/>
        </a:p>
      </dgm:t>
    </dgm:pt>
    <dgm:pt modelId="{23B12423-C1B9-403D-914C-DAC8B26B00C5}" type="sibTrans" cxnId="{F1723A6F-92F4-47D1-982F-BEB2297D394C}">
      <dgm:prSet/>
      <dgm:spPr/>
      <dgm:t>
        <a:bodyPr/>
        <a:lstStyle/>
        <a:p>
          <a:endParaRPr lang="ru-RU"/>
        </a:p>
      </dgm:t>
    </dgm:pt>
    <dgm:pt modelId="{25994FC6-1C65-4F10-A925-7D0BF0EABFA4}" type="pres">
      <dgm:prSet presAssocID="{F7DE9069-7817-4FC7-B982-5DCAEF28235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6477E3-7E9E-497B-928C-2A87FD1BE5E1}" type="pres">
      <dgm:prSet presAssocID="{F7DE9069-7817-4FC7-B982-5DCAEF28235F}" presName="cycle" presStyleCnt="0"/>
      <dgm:spPr/>
    </dgm:pt>
    <dgm:pt modelId="{856E5ACF-AA9C-474B-8488-BD17B0EB6C14}" type="pres">
      <dgm:prSet presAssocID="{F7DE9069-7817-4FC7-B982-5DCAEF28235F}" presName="centerShape" presStyleCnt="0"/>
      <dgm:spPr/>
    </dgm:pt>
    <dgm:pt modelId="{6478DC7A-8212-4A7C-9686-6F2DD9BAC986}" type="pres">
      <dgm:prSet presAssocID="{F7DE9069-7817-4FC7-B982-5DCAEF28235F}" presName="connSite" presStyleLbl="node1" presStyleIdx="0" presStyleCnt="8"/>
      <dgm:spPr/>
    </dgm:pt>
    <dgm:pt modelId="{BD34EDA3-ABE2-4D67-9F37-60D222F1FD33}" type="pres">
      <dgm:prSet presAssocID="{F7DE9069-7817-4FC7-B982-5DCAEF28235F}" presName="visible" presStyleLbl="node1" presStyleIdx="0" presStyleCnt="8" custScaleX="302970" custLinFactNeighborX="-31288" custLinFactNeighborY="-38057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A56F903F-00EB-4CEF-8406-F44417668E3A}" type="pres">
      <dgm:prSet presAssocID="{99296B95-5F9F-4CA7-BEDF-DC2169D39593}" presName="Name25" presStyleLbl="parChTrans1D1" presStyleIdx="0" presStyleCnt="7"/>
      <dgm:spPr/>
      <dgm:t>
        <a:bodyPr/>
        <a:lstStyle/>
        <a:p>
          <a:endParaRPr lang="ru-RU"/>
        </a:p>
      </dgm:t>
    </dgm:pt>
    <dgm:pt modelId="{87C7CF38-529B-4EC3-8443-37CB93ECAEE2}" type="pres">
      <dgm:prSet presAssocID="{A5307C48-0B1E-4B92-94CE-D3E280E8D72D}" presName="node" presStyleCnt="0"/>
      <dgm:spPr/>
    </dgm:pt>
    <dgm:pt modelId="{EE3F41C5-03D9-4EA5-8ACC-270C5657E772}" type="pres">
      <dgm:prSet presAssocID="{A5307C48-0B1E-4B92-94CE-D3E280E8D72D}" presName="parentNode" presStyleLbl="node1" presStyleIdx="1" presStyleCnt="8" custFlipHor="1" custScaleX="562254" custScaleY="279366" custLinFactX="-200000" custLinFactNeighborX="-250174" custLinFactNeighborY="441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CBE0B-53F7-4B5D-B2B0-0A1099C4B7C0}" type="pres">
      <dgm:prSet presAssocID="{A5307C48-0B1E-4B92-94CE-D3E280E8D72D}" presName="childNode" presStyleLbl="revTx" presStyleIdx="0" presStyleCnt="0">
        <dgm:presLayoutVars>
          <dgm:bulletEnabled val="1"/>
        </dgm:presLayoutVars>
      </dgm:prSet>
      <dgm:spPr/>
    </dgm:pt>
    <dgm:pt modelId="{8A9C77DA-B9BA-49A6-BE93-E14CA703109C}" type="pres">
      <dgm:prSet presAssocID="{9B6298ED-33D2-44AC-8106-3A52E69C6398}" presName="Name25" presStyleLbl="parChTrans1D1" presStyleIdx="1" presStyleCnt="7"/>
      <dgm:spPr/>
      <dgm:t>
        <a:bodyPr/>
        <a:lstStyle/>
        <a:p>
          <a:endParaRPr lang="ru-RU"/>
        </a:p>
      </dgm:t>
    </dgm:pt>
    <dgm:pt modelId="{59A147F6-1616-4E3B-9949-232C648F14EB}" type="pres">
      <dgm:prSet presAssocID="{22E6D57A-02DB-4251-9A41-DBCCCC2260E4}" presName="node" presStyleCnt="0"/>
      <dgm:spPr/>
    </dgm:pt>
    <dgm:pt modelId="{32F26DDA-EA11-4AFE-BA3E-09245C181332}" type="pres">
      <dgm:prSet presAssocID="{22E6D57A-02DB-4251-9A41-DBCCCC2260E4}" presName="parentNode" presStyleLbl="node1" presStyleIdx="2" presStyleCnt="8" custScaleX="652518" custScaleY="208715" custLinFactX="33495" custLinFactNeighborX="100000" custLinFactNeighborY="-850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8BB3C-CF6B-4028-8962-42A2775625BE}" type="pres">
      <dgm:prSet presAssocID="{22E6D57A-02DB-4251-9A41-DBCCCC2260E4}" presName="childNode" presStyleLbl="revTx" presStyleIdx="0" presStyleCnt="0">
        <dgm:presLayoutVars>
          <dgm:bulletEnabled val="1"/>
        </dgm:presLayoutVars>
      </dgm:prSet>
      <dgm:spPr/>
    </dgm:pt>
    <dgm:pt modelId="{51BFE0C8-B7E3-4A0D-B015-0700894DA448}" type="pres">
      <dgm:prSet presAssocID="{799C865F-FEDE-47FF-BD74-944B2D4D9DD1}" presName="Name25" presStyleLbl="parChTrans1D1" presStyleIdx="2" presStyleCnt="7"/>
      <dgm:spPr/>
      <dgm:t>
        <a:bodyPr/>
        <a:lstStyle/>
        <a:p>
          <a:endParaRPr lang="ru-RU"/>
        </a:p>
      </dgm:t>
    </dgm:pt>
    <dgm:pt modelId="{FD0DB98E-A11A-47DE-AB0D-5DBBAB5A8711}" type="pres">
      <dgm:prSet presAssocID="{F95E47FE-AE5E-4BC6-8423-27255F25DC36}" presName="node" presStyleCnt="0"/>
      <dgm:spPr/>
    </dgm:pt>
    <dgm:pt modelId="{3F977613-3F87-426D-971C-93486E18CB74}" type="pres">
      <dgm:prSet presAssocID="{F95E47FE-AE5E-4BC6-8423-27255F25DC36}" presName="parentNode" presStyleLbl="node1" presStyleIdx="3" presStyleCnt="8" custScaleX="747879" custScaleY="171788" custLinFactX="200000" custLinFactNeighborX="217192" custLinFactNeighborY="-834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EE0C6-C67F-4730-AB45-5B94CCB16E09}" type="pres">
      <dgm:prSet presAssocID="{F95E47FE-AE5E-4BC6-8423-27255F25DC36}" presName="childNode" presStyleLbl="revTx" presStyleIdx="0" presStyleCnt="0">
        <dgm:presLayoutVars>
          <dgm:bulletEnabled val="1"/>
        </dgm:presLayoutVars>
      </dgm:prSet>
      <dgm:spPr/>
    </dgm:pt>
    <dgm:pt modelId="{B2ACD860-EF42-402E-A5CE-25F1438EF951}" type="pres">
      <dgm:prSet presAssocID="{C1A02138-2832-42A8-9358-77A0DA852583}" presName="Name25" presStyleLbl="parChTrans1D1" presStyleIdx="3" presStyleCnt="7"/>
      <dgm:spPr/>
      <dgm:t>
        <a:bodyPr/>
        <a:lstStyle/>
        <a:p>
          <a:endParaRPr lang="ru-RU"/>
        </a:p>
      </dgm:t>
    </dgm:pt>
    <dgm:pt modelId="{CE183C36-012E-4640-9DCB-F9202062AE04}" type="pres">
      <dgm:prSet presAssocID="{DEA6C216-49B6-477A-9110-C6ACEB8B62DB}" presName="node" presStyleCnt="0"/>
      <dgm:spPr/>
    </dgm:pt>
    <dgm:pt modelId="{2123A31B-6874-4B29-9982-9B92E824D86C}" type="pres">
      <dgm:prSet presAssocID="{DEA6C216-49B6-477A-9110-C6ACEB8B62DB}" presName="parentNode" presStyleLbl="node1" presStyleIdx="4" presStyleCnt="8" custScaleX="624464" custScaleY="203852" custLinFactX="73504" custLinFactNeighborX="100000" custLinFactNeighborY="-57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B060F-A05B-463B-944C-8AF999282DC6}" type="pres">
      <dgm:prSet presAssocID="{DEA6C216-49B6-477A-9110-C6ACEB8B62DB}" presName="childNode" presStyleLbl="revTx" presStyleIdx="0" presStyleCnt="0">
        <dgm:presLayoutVars>
          <dgm:bulletEnabled val="1"/>
        </dgm:presLayoutVars>
      </dgm:prSet>
      <dgm:spPr/>
    </dgm:pt>
    <dgm:pt modelId="{34F17568-2D66-43B6-B8CA-5F4B3070CF7D}" type="pres">
      <dgm:prSet presAssocID="{25E057E2-779B-4DB8-98E1-769C21AC2CD9}" presName="Name25" presStyleLbl="parChTrans1D1" presStyleIdx="4" presStyleCnt="7"/>
      <dgm:spPr/>
      <dgm:t>
        <a:bodyPr/>
        <a:lstStyle/>
        <a:p>
          <a:endParaRPr lang="ru-RU"/>
        </a:p>
      </dgm:t>
    </dgm:pt>
    <dgm:pt modelId="{5E16BCC2-C660-4B92-B977-41527F88A3EF}" type="pres">
      <dgm:prSet presAssocID="{F5EBB9F4-2EE0-44F0-BDF4-375D2160CD3E}" presName="node" presStyleCnt="0"/>
      <dgm:spPr/>
    </dgm:pt>
    <dgm:pt modelId="{2C6428BC-AD7D-43A2-A158-DE6E40F84FAD}" type="pres">
      <dgm:prSet presAssocID="{F5EBB9F4-2EE0-44F0-BDF4-375D2160CD3E}" presName="parentNode" presStyleLbl="node1" presStyleIdx="5" presStyleCnt="8" custScaleX="659518" custScaleY="339571" custLinFactX="200000" custLinFactNeighborX="261372" custLinFactNeighborY="70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54BD2-3C6E-40DE-B481-5C22860B6763}" type="pres">
      <dgm:prSet presAssocID="{F5EBB9F4-2EE0-44F0-BDF4-375D2160CD3E}" presName="childNode" presStyleLbl="revTx" presStyleIdx="0" presStyleCnt="0">
        <dgm:presLayoutVars>
          <dgm:bulletEnabled val="1"/>
        </dgm:presLayoutVars>
      </dgm:prSet>
      <dgm:spPr/>
    </dgm:pt>
    <dgm:pt modelId="{73EA380E-50EF-43A5-80AF-96778C5331D0}" type="pres">
      <dgm:prSet presAssocID="{B196656A-83D7-4B5D-BCA1-8F00A62FD9DC}" presName="Name25" presStyleLbl="parChTrans1D1" presStyleIdx="5" presStyleCnt="7"/>
      <dgm:spPr/>
      <dgm:t>
        <a:bodyPr/>
        <a:lstStyle/>
        <a:p>
          <a:endParaRPr lang="ru-RU"/>
        </a:p>
      </dgm:t>
    </dgm:pt>
    <dgm:pt modelId="{52A323BE-7D02-432E-B3C5-6AB41DD18843}" type="pres">
      <dgm:prSet presAssocID="{1C09D3EB-D545-4263-9777-94BDFB3B2885}" presName="node" presStyleCnt="0"/>
      <dgm:spPr/>
    </dgm:pt>
    <dgm:pt modelId="{E285FDF9-4107-49F0-9CB1-5046DE065E16}" type="pres">
      <dgm:prSet presAssocID="{1C09D3EB-D545-4263-9777-94BDFB3B2885}" presName="parentNode" presStyleLbl="node1" presStyleIdx="6" presStyleCnt="8" custScaleX="646068" custScaleY="270434" custLinFactX="-200000" custLinFactNeighborX="-210090" custLinFactNeighborY="-796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499FC-C5F7-414A-8F2F-C1CB9622F73E}" type="pres">
      <dgm:prSet presAssocID="{1C09D3EB-D545-4263-9777-94BDFB3B2885}" presName="childNode" presStyleLbl="revTx" presStyleIdx="0" presStyleCnt="0">
        <dgm:presLayoutVars>
          <dgm:bulletEnabled val="1"/>
        </dgm:presLayoutVars>
      </dgm:prSet>
      <dgm:spPr/>
    </dgm:pt>
    <dgm:pt modelId="{8AA4295E-B6B0-4339-A0D8-6B8288EDF5C9}" type="pres">
      <dgm:prSet presAssocID="{624CBA57-7944-4EFB-B256-9878C5E9E276}" presName="Name25" presStyleLbl="parChTrans1D1" presStyleIdx="6" presStyleCnt="7"/>
      <dgm:spPr/>
      <dgm:t>
        <a:bodyPr/>
        <a:lstStyle/>
        <a:p>
          <a:endParaRPr lang="ru-RU"/>
        </a:p>
      </dgm:t>
    </dgm:pt>
    <dgm:pt modelId="{C7783809-2783-4DB9-A8FB-A61CF9AA6BD4}" type="pres">
      <dgm:prSet presAssocID="{66FB9FC3-4BDE-4B6A-9E48-834039F192A1}" presName="node" presStyleCnt="0"/>
      <dgm:spPr/>
    </dgm:pt>
    <dgm:pt modelId="{763BBA10-4D6F-4D06-8756-9013D26B832E}" type="pres">
      <dgm:prSet presAssocID="{66FB9FC3-4BDE-4B6A-9E48-834039F192A1}" presName="parentNode" presStyleLbl="node1" presStyleIdx="7" presStyleCnt="8" custScaleX="608681" custScaleY="216229" custLinFactNeighborX="84751" custLinFactNeighborY="61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30DC7-92AB-40C0-9289-D8F27954F51F}" type="pres">
      <dgm:prSet presAssocID="{66FB9FC3-4BDE-4B6A-9E48-834039F192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14D97A8-46E8-490F-A7CD-F6EF0A899B9B}" type="presOf" srcId="{F7DE9069-7817-4FC7-B982-5DCAEF28235F}" destId="{25994FC6-1C65-4F10-A925-7D0BF0EABFA4}" srcOrd="0" destOrd="0" presId="urn:microsoft.com/office/officeart/2005/8/layout/radial2"/>
    <dgm:cxn modelId="{AF90A50D-7A5C-4F04-B308-0E512931DC82}" type="presOf" srcId="{624CBA57-7944-4EFB-B256-9878C5E9E276}" destId="{8AA4295E-B6B0-4339-A0D8-6B8288EDF5C9}" srcOrd="0" destOrd="0" presId="urn:microsoft.com/office/officeart/2005/8/layout/radial2"/>
    <dgm:cxn modelId="{E293C42C-20FF-409C-9443-7B5AF2C0E693}" type="presOf" srcId="{25E057E2-779B-4DB8-98E1-769C21AC2CD9}" destId="{34F17568-2D66-43B6-B8CA-5F4B3070CF7D}" srcOrd="0" destOrd="0" presId="urn:microsoft.com/office/officeart/2005/8/layout/radial2"/>
    <dgm:cxn modelId="{0BA675F2-2459-4D8A-AEF5-3F8085391DAF}" srcId="{F7DE9069-7817-4FC7-B982-5DCAEF28235F}" destId="{F95E47FE-AE5E-4BC6-8423-27255F25DC36}" srcOrd="2" destOrd="0" parTransId="{799C865F-FEDE-47FF-BD74-944B2D4D9DD1}" sibTransId="{7F51696A-EEFD-4916-A641-529A7726A5FB}"/>
    <dgm:cxn modelId="{8DC03734-0F8D-4C04-8DB0-A5C63BE908A8}" type="presOf" srcId="{66FB9FC3-4BDE-4B6A-9E48-834039F192A1}" destId="{763BBA10-4D6F-4D06-8756-9013D26B832E}" srcOrd="0" destOrd="0" presId="urn:microsoft.com/office/officeart/2005/8/layout/radial2"/>
    <dgm:cxn modelId="{F1723A6F-92F4-47D1-982F-BEB2297D394C}" srcId="{F7DE9069-7817-4FC7-B982-5DCAEF28235F}" destId="{66FB9FC3-4BDE-4B6A-9E48-834039F192A1}" srcOrd="6" destOrd="0" parTransId="{624CBA57-7944-4EFB-B256-9878C5E9E276}" sibTransId="{23B12423-C1B9-403D-914C-DAC8B26B00C5}"/>
    <dgm:cxn modelId="{E866D33A-AB31-4C7F-9BAD-5E2931468D78}" type="presOf" srcId="{F95E47FE-AE5E-4BC6-8423-27255F25DC36}" destId="{3F977613-3F87-426D-971C-93486E18CB74}" srcOrd="0" destOrd="0" presId="urn:microsoft.com/office/officeart/2005/8/layout/radial2"/>
    <dgm:cxn modelId="{3D3D1988-3785-4A53-89A9-C5462A212B31}" type="presOf" srcId="{1C09D3EB-D545-4263-9777-94BDFB3B2885}" destId="{E285FDF9-4107-49F0-9CB1-5046DE065E16}" srcOrd="0" destOrd="0" presId="urn:microsoft.com/office/officeart/2005/8/layout/radial2"/>
    <dgm:cxn modelId="{A0F1AFB8-3BE3-4CCB-A59B-86C6FDAB2D2B}" srcId="{F7DE9069-7817-4FC7-B982-5DCAEF28235F}" destId="{22E6D57A-02DB-4251-9A41-DBCCCC2260E4}" srcOrd="1" destOrd="0" parTransId="{9B6298ED-33D2-44AC-8106-3A52E69C6398}" sibTransId="{E1561E0C-D3D0-4F99-A7E2-3A5A9CAC9C42}"/>
    <dgm:cxn modelId="{74713C74-6352-41EA-A3B3-9F13D4234ECC}" srcId="{F7DE9069-7817-4FC7-B982-5DCAEF28235F}" destId="{1C09D3EB-D545-4263-9777-94BDFB3B2885}" srcOrd="5" destOrd="0" parTransId="{B196656A-83D7-4B5D-BCA1-8F00A62FD9DC}" sibTransId="{98419A19-26BB-4D77-ADDA-B1B9587C61CF}"/>
    <dgm:cxn modelId="{A262E5A9-64B9-412E-A55F-C9BD700AE651}" srcId="{F7DE9069-7817-4FC7-B982-5DCAEF28235F}" destId="{F5EBB9F4-2EE0-44F0-BDF4-375D2160CD3E}" srcOrd="4" destOrd="0" parTransId="{25E057E2-779B-4DB8-98E1-769C21AC2CD9}" sibTransId="{8CA35BFE-098A-4362-ACDF-6758E86A1C75}"/>
    <dgm:cxn modelId="{1A0C9C61-EC69-4997-A75E-D63139A83AD7}" type="presOf" srcId="{22E6D57A-02DB-4251-9A41-DBCCCC2260E4}" destId="{32F26DDA-EA11-4AFE-BA3E-09245C181332}" srcOrd="0" destOrd="0" presId="urn:microsoft.com/office/officeart/2005/8/layout/radial2"/>
    <dgm:cxn modelId="{AE463A64-C7DD-48EE-8238-F9680E2C28F3}" type="presOf" srcId="{9B6298ED-33D2-44AC-8106-3A52E69C6398}" destId="{8A9C77DA-B9BA-49A6-BE93-E14CA703109C}" srcOrd="0" destOrd="0" presId="urn:microsoft.com/office/officeart/2005/8/layout/radial2"/>
    <dgm:cxn modelId="{D21AB70C-CCC1-48E7-95F9-7A3C9138098D}" srcId="{F7DE9069-7817-4FC7-B982-5DCAEF28235F}" destId="{DEA6C216-49B6-477A-9110-C6ACEB8B62DB}" srcOrd="3" destOrd="0" parTransId="{C1A02138-2832-42A8-9358-77A0DA852583}" sibTransId="{AE0D749A-949D-4AAA-8D72-00A4CF36B5DA}"/>
    <dgm:cxn modelId="{1E4F279C-5CBF-43FE-AB83-098C50DCB601}" type="presOf" srcId="{F5EBB9F4-2EE0-44F0-BDF4-375D2160CD3E}" destId="{2C6428BC-AD7D-43A2-A158-DE6E40F84FAD}" srcOrd="0" destOrd="0" presId="urn:microsoft.com/office/officeart/2005/8/layout/radial2"/>
    <dgm:cxn modelId="{1EA99E61-B873-4532-AB1B-E6944FE55BE2}" type="presOf" srcId="{799C865F-FEDE-47FF-BD74-944B2D4D9DD1}" destId="{51BFE0C8-B7E3-4A0D-B015-0700894DA448}" srcOrd="0" destOrd="0" presId="urn:microsoft.com/office/officeart/2005/8/layout/radial2"/>
    <dgm:cxn modelId="{2BFF5B31-9355-49D5-B883-31677189D9E1}" type="presOf" srcId="{A5307C48-0B1E-4B92-94CE-D3E280E8D72D}" destId="{EE3F41C5-03D9-4EA5-8ACC-270C5657E772}" srcOrd="0" destOrd="0" presId="urn:microsoft.com/office/officeart/2005/8/layout/radial2"/>
    <dgm:cxn modelId="{45C2980E-94C2-4718-B679-184D3C4110FB}" type="presOf" srcId="{DEA6C216-49B6-477A-9110-C6ACEB8B62DB}" destId="{2123A31B-6874-4B29-9982-9B92E824D86C}" srcOrd="0" destOrd="0" presId="urn:microsoft.com/office/officeart/2005/8/layout/radial2"/>
    <dgm:cxn modelId="{02D8AEC1-B7AD-4F79-BFC3-79815FE77C64}" type="presOf" srcId="{99296B95-5F9F-4CA7-BEDF-DC2169D39593}" destId="{A56F903F-00EB-4CEF-8406-F44417668E3A}" srcOrd="0" destOrd="0" presId="urn:microsoft.com/office/officeart/2005/8/layout/radial2"/>
    <dgm:cxn modelId="{1A266234-0EAA-4CBE-BDF8-1AC39040DF1F}" srcId="{F7DE9069-7817-4FC7-B982-5DCAEF28235F}" destId="{A5307C48-0B1E-4B92-94CE-D3E280E8D72D}" srcOrd="0" destOrd="0" parTransId="{99296B95-5F9F-4CA7-BEDF-DC2169D39593}" sibTransId="{278E941C-92EB-483D-A32C-DD1A610053AB}"/>
    <dgm:cxn modelId="{5079FF03-E2AA-4720-8113-C998DFE73FB0}" type="presOf" srcId="{C1A02138-2832-42A8-9358-77A0DA852583}" destId="{B2ACD860-EF42-402E-A5CE-25F1438EF951}" srcOrd="0" destOrd="0" presId="urn:microsoft.com/office/officeart/2005/8/layout/radial2"/>
    <dgm:cxn modelId="{BEE302D3-383D-4944-B843-950A3D769359}" type="presOf" srcId="{B196656A-83D7-4B5D-BCA1-8F00A62FD9DC}" destId="{73EA380E-50EF-43A5-80AF-96778C5331D0}" srcOrd="0" destOrd="0" presId="urn:microsoft.com/office/officeart/2005/8/layout/radial2"/>
    <dgm:cxn modelId="{9B8C79A0-BBCB-4B62-AFB3-C5173D77CEC2}" type="presParOf" srcId="{25994FC6-1C65-4F10-A925-7D0BF0EABFA4}" destId="{CC6477E3-7E9E-497B-928C-2A87FD1BE5E1}" srcOrd="0" destOrd="0" presId="urn:microsoft.com/office/officeart/2005/8/layout/radial2"/>
    <dgm:cxn modelId="{8DF03941-1662-42DB-8A0E-A013D72F5368}" type="presParOf" srcId="{CC6477E3-7E9E-497B-928C-2A87FD1BE5E1}" destId="{856E5ACF-AA9C-474B-8488-BD17B0EB6C14}" srcOrd="0" destOrd="0" presId="urn:microsoft.com/office/officeart/2005/8/layout/radial2"/>
    <dgm:cxn modelId="{CB6E68E3-2C7B-4AE1-A074-FD598423109D}" type="presParOf" srcId="{856E5ACF-AA9C-474B-8488-BD17B0EB6C14}" destId="{6478DC7A-8212-4A7C-9686-6F2DD9BAC986}" srcOrd="0" destOrd="0" presId="urn:microsoft.com/office/officeart/2005/8/layout/radial2"/>
    <dgm:cxn modelId="{F3360437-AA0B-44AA-9FC8-2D31FB59D2C6}" type="presParOf" srcId="{856E5ACF-AA9C-474B-8488-BD17B0EB6C14}" destId="{BD34EDA3-ABE2-4D67-9F37-60D222F1FD33}" srcOrd="1" destOrd="0" presId="urn:microsoft.com/office/officeart/2005/8/layout/radial2"/>
    <dgm:cxn modelId="{9F3E6B85-39A7-4CC8-BEF5-58D68A322581}" type="presParOf" srcId="{CC6477E3-7E9E-497B-928C-2A87FD1BE5E1}" destId="{A56F903F-00EB-4CEF-8406-F44417668E3A}" srcOrd="1" destOrd="0" presId="urn:microsoft.com/office/officeart/2005/8/layout/radial2"/>
    <dgm:cxn modelId="{9C942DCC-D002-469B-8F96-808D682B4743}" type="presParOf" srcId="{CC6477E3-7E9E-497B-928C-2A87FD1BE5E1}" destId="{87C7CF38-529B-4EC3-8443-37CB93ECAEE2}" srcOrd="2" destOrd="0" presId="urn:microsoft.com/office/officeart/2005/8/layout/radial2"/>
    <dgm:cxn modelId="{7EBF89A1-4402-4E0B-A617-95A7AB3F3FD3}" type="presParOf" srcId="{87C7CF38-529B-4EC3-8443-37CB93ECAEE2}" destId="{EE3F41C5-03D9-4EA5-8ACC-270C5657E772}" srcOrd="0" destOrd="0" presId="urn:microsoft.com/office/officeart/2005/8/layout/radial2"/>
    <dgm:cxn modelId="{C1F5F22C-4D98-48A9-BB2D-067C722BD39D}" type="presParOf" srcId="{87C7CF38-529B-4EC3-8443-37CB93ECAEE2}" destId="{F0FCBE0B-53F7-4B5D-B2B0-0A1099C4B7C0}" srcOrd="1" destOrd="0" presId="urn:microsoft.com/office/officeart/2005/8/layout/radial2"/>
    <dgm:cxn modelId="{A4B0B978-64C8-47E3-89E2-44756BB2D874}" type="presParOf" srcId="{CC6477E3-7E9E-497B-928C-2A87FD1BE5E1}" destId="{8A9C77DA-B9BA-49A6-BE93-E14CA703109C}" srcOrd="3" destOrd="0" presId="urn:microsoft.com/office/officeart/2005/8/layout/radial2"/>
    <dgm:cxn modelId="{F50DDB7B-C2FE-402E-940C-33B1AAA8FCCE}" type="presParOf" srcId="{CC6477E3-7E9E-497B-928C-2A87FD1BE5E1}" destId="{59A147F6-1616-4E3B-9949-232C648F14EB}" srcOrd="4" destOrd="0" presId="urn:microsoft.com/office/officeart/2005/8/layout/radial2"/>
    <dgm:cxn modelId="{9D781316-212C-4D88-B891-8DFBE06379E0}" type="presParOf" srcId="{59A147F6-1616-4E3B-9949-232C648F14EB}" destId="{32F26DDA-EA11-4AFE-BA3E-09245C181332}" srcOrd="0" destOrd="0" presId="urn:microsoft.com/office/officeart/2005/8/layout/radial2"/>
    <dgm:cxn modelId="{4AEA9F4B-D02E-4ED1-8660-6FEC2291D874}" type="presParOf" srcId="{59A147F6-1616-4E3B-9949-232C648F14EB}" destId="{1018BB3C-CF6B-4028-8962-42A2775625BE}" srcOrd="1" destOrd="0" presId="urn:microsoft.com/office/officeart/2005/8/layout/radial2"/>
    <dgm:cxn modelId="{6788A82B-039D-49B9-9237-17BF19F2631C}" type="presParOf" srcId="{CC6477E3-7E9E-497B-928C-2A87FD1BE5E1}" destId="{51BFE0C8-B7E3-4A0D-B015-0700894DA448}" srcOrd="5" destOrd="0" presId="urn:microsoft.com/office/officeart/2005/8/layout/radial2"/>
    <dgm:cxn modelId="{33108E48-EE95-47CF-B31C-DA6CA8E362E8}" type="presParOf" srcId="{CC6477E3-7E9E-497B-928C-2A87FD1BE5E1}" destId="{FD0DB98E-A11A-47DE-AB0D-5DBBAB5A8711}" srcOrd="6" destOrd="0" presId="urn:microsoft.com/office/officeart/2005/8/layout/radial2"/>
    <dgm:cxn modelId="{1C3C181D-EEF2-4887-A55B-67F9164B7F2D}" type="presParOf" srcId="{FD0DB98E-A11A-47DE-AB0D-5DBBAB5A8711}" destId="{3F977613-3F87-426D-971C-93486E18CB74}" srcOrd="0" destOrd="0" presId="urn:microsoft.com/office/officeart/2005/8/layout/radial2"/>
    <dgm:cxn modelId="{E1C4607B-F28B-4499-9BA2-49C29096BC75}" type="presParOf" srcId="{FD0DB98E-A11A-47DE-AB0D-5DBBAB5A8711}" destId="{1E9EE0C6-C67F-4730-AB45-5B94CCB16E09}" srcOrd="1" destOrd="0" presId="urn:microsoft.com/office/officeart/2005/8/layout/radial2"/>
    <dgm:cxn modelId="{C677D0D6-4C0F-4263-9450-A8A5930F3B01}" type="presParOf" srcId="{CC6477E3-7E9E-497B-928C-2A87FD1BE5E1}" destId="{B2ACD860-EF42-402E-A5CE-25F1438EF951}" srcOrd="7" destOrd="0" presId="urn:microsoft.com/office/officeart/2005/8/layout/radial2"/>
    <dgm:cxn modelId="{6862C457-2B9B-4CED-A877-FC3295D0D40E}" type="presParOf" srcId="{CC6477E3-7E9E-497B-928C-2A87FD1BE5E1}" destId="{CE183C36-012E-4640-9DCB-F9202062AE04}" srcOrd="8" destOrd="0" presId="urn:microsoft.com/office/officeart/2005/8/layout/radial2"/>
    <dgm:cxn modelId="{BB68A65E-530E-4D4B-8888-B67E47A117F0}" type="presParOf" srcId="{CE183C36-012E-4640-9DCB-F9202062AE04}" destId="{2123A31B-6874-4B29-9982-9B92E824D86C}" srcOrd="0" destOrd="0" presId="urn:microsoft.com/office/officeart/2005/8/layout/radial2"/>
    <dgm:cxn modelId="{A5253447-3D3A-4EEF-B7D8-AC665BA1A471}" type="presParOf" srcId="{CE183C36-012E-4640-9DCB-F9202062AE04}" destId="{48DB060F-A05B-463B-944C-8AF999282DC6}" srcOrd="1" destOrd="0" presId="urn:microsoft.com/office/officeart/2005/8/layout/radial2"/>
    <dgm:cxn modelId="{95AB714E-CF14-4922-8001-8C0AE1B1154D}" type="presParOf" srcId="{CC6477E3-7E9E-497B-928C-2A87FD1BE5E1}" destId="{34F17568-2D66-43B6-B8CA-5F4B3070CF7D}" srcOrd="9" destOrd="0" presId="urn:microsoft.com/office/officeart/2005/8/layout/radial2"/>
    <dgm:cxn modelId="{A3EC1EC0-E77E-49E7-89C9-BF828D2362B1}" type="presParOf" srcId="{CC6477E3-7E9E-497B-928C-2A87FD1BE5E1}" destId="{5E16BCC2-C660-4B92-B977-41527F88A3EF}" srcOrd="10" destOrd="0" presId="urn:microsoft.com/office/officeart/2005/8/layout/radial2"/>
    <dgm:cxn modelId="{C7366C75-889B-49DB-BC58-DBC10C502ED7}" type="presParOf" srcId="{5E16BCC2-C660-4B92-B977-41527F88A3EF}" destId="{2C6428BC-AD7D-43A2-A158-DE6E40F84FAD}" srcOrd="0" destOrd="0" presId="urn:microsoft.com/office/officeart/2005/8/layout/radial2"/>
    <dgm:cxn modelId="{3A39AB39-F758-43D4-908A-B150903767E3}" type="presParOf" srcId="{5E16BCC2-C660-4B92-B977-41527F88A3EF}" destId="{43854BD2-3C6E-40DE-B481-5C22860B6763}" srcOrd="1" destOrd="0" presId="urn:microsoft.com/office/officeart/2005/8/layout/radial2"/>
    <dgm:cxn modelId="{02D7BDE1-FD83-481C-8D8F-40F4E8ADC914}" type="presParOf" srcId="{CC6477E3-7E9E-497B-928C-2A87FD1BE5E1}" destId="{73EA380E-50EF-43A5-80AF-96778C5331D0}" srcOrd="11" destOrd="0" presId="urn:microsoft.com/office/officeart/2005/8/layout/radial2"/>
    <dgm:cxn modelId="{5725EC58-761E-4E52-9255-7DE20631AB65}" type="presParOf" srcId="{CC6477E3-7E9E-497B-928C-2A87FD1BE5E1}" destId="{52A323BE-7D02-432E-B3C5-6AB41DD18843}" srcOrd="12" destOrd="0" presId="urn:microsoft.com/office/officeart/2005/8/layout/radial2"/>
    <dgm:cxn modelId="{915FF3DC-7CA4-4C51-931F-6C4D07FEA912}" type="presParOf" srcId="{52A323BE-7D02-432E-B3C5-6AB41DD18843}" destId="{E285FDF9-4107-49F0-9CB1-5046DE065E16}" srcOrd="0" destOrd="0" presId="urn:microsoft.com/office/officeart/2005/8/layout/radial2"/>
    <dgm:cxn modelId="{CD7E1429-A9C9-4EA7-8D31-77871EEC25B1}" type="presParOf" srcId="{52A323BE-7D02-432E-B3C5-6AB41DD18843}" destId="{9A8499FC-C5F7-414A-8F2F-C1CB9622F73E}" srcOrd="1" destOrd="0" presId="urn:microsoft.com/office/officeart/2005/8/layout/radial2"/>
    <dgm:cxn modelId="{5B5DEF59-4AD8-4FCB-B902-047BD3A8478C}" type="presParOf" srcId="{CC6477E3-7E9E-497B-928C-2A87FD1BE5E1}" destId="{8AA4295E-B6B0-4339-A0D8-6B8288EDF5C9}" srcOrd="13" destOrd="0" presId="urn:microsoft.com/office/officeart/2005/8/layout/radial2"/>
    <dgm:cxn modelId="{9E9F9243-9E4D-4886-BA00-1FB561B34A39}" type="presParOf" srcId="{CC6477E3-7E9E-497B-928C-2A87FD1BE5E1}" destId="{C7783809-2783-4DB9-A8FB-A61CF9AA6BD4}" srcOrd="14" destOrd="0" presId="urn:microsoft.com/office/officeart/2005/8/layout/radial2"/>
    <dgm:cxn modelId="{162A1139-2EF4-4954-8B76-BCEE2892574D}" type="presParOf" srcId="{C7783809-2783-4DB9-A8FB-A61CF9AA6BD4}" destId="{763BBA10-4D6F-4D06-8756-9013D26B832E}" srcOrd="0" destOrd="0" presId="urn:microsoft.com/office/officeart/2005/8/layout/radial2"/>
    <dgm:cxn modelId="{5D4B88FA-FF0D-4CFC-9F92-64364141F95D}" type="presParOf" srcId="{C7783809-2783-4DB9-A8FB-A61CF9AA6BD4}" destId="{09C30DC7-92AB-40C0-9289-D8F27954F51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60243-0F23-4970-81A7-F47865F0F6D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2876C-3F06-49ED-A1BF-D5BAAB95EEB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Поддержка инвестиционных проектов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9F81A66-B719-404A-AE65-B21F3788CE04}" type="parTrans" cxnId="{EBD6C8C8-0507-4F0F-AC9D-02ED1E061853}">
      <dgm:prSet/>
      <dgm:spPr/>
      <dgm:t>
        <a:bodyPr/>
        <a:lstStyle/>
        <a:p>
          <a:endParaRPr lang="ru-RU"/>
        </a:p>
      </dgm:t>
    </dgm:pt>
    <dgm:pt modelId="{2B4F4662-C93B-494B-8187-B578B8F69166}" type="sibTrans" cxnId="{EBD6C8C8-0507-4F0F-AC9D-02ED1E061853}">
      <dgm:prSet/>
      <dgm:spPr/>
      <dgm:t>
        <a:bodyPr/>
        <a:lstStyle/>
        <a:p>
          <a:endParaRPr lang="ru-RU"/>
        </a:p>
      </dgm:t>
    </dgm:pt>
    <dgm:pt modelId="{53953DCC-FFC1-4873-974A-11C73BC738F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Частные инвестиции</a:t>
          </a:r>
          <a:endParaRPr lang="ru-RU" sz="1800" dirty="0"/>
        </a:p>
      </dgm:t>
    </dgm:pt>
    <dgm:pt modelId="{A6F8B68B-2457-40C3-8E8A-E16A27208394}" type="parTrans" cxnId="{59B32A58-9D89-401A-B843-76C38859AFBE}">
      <dgm:prSet/>
      <dgm:spPr/>
      <dgm:t>
        <a:bodyPr/>
        <a:lstStyle/>
        <a:p>
          <a:endParaRPr lang="ru-RU"/>
        </a:p>
      </dgm:t>
    </dgm:pt>
    <dgm:pt modelId="{55775A3C-CFEE-491D-95BC-0C59C6DE05CA}" type="sibTrans" cxnId="{59B32A58-9D89-401A-B843-76C38859AFBE}">
      <dgm:prSet/>
      <dgm:spPr/>
      <dgm:t>
        <a:bodyPr/>
        <a:lstStyle/>
        <a:p>
          <a:endParaRPr lang="ru-RU"/>
        </a:p>
      </dgm:t>
    </dgm:pt>
    <dgm:pt modelId="{BC059170-8718-433D-97B7-18C7CB9A5C2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Областная поддержка</a:t>
          </a:r>
          <a:endParaRPr lang="ru-RU" sz="1800" dirty="0"/>
        </a:p>
      </dgm:t>
    </dgm:pt>
    <dgm:pt modelId="{53CA73F0-73BE-4781-B5EF-FC0B390B4788}" type="parTrans" cxnId="{1C8174EF-1358-4E87-B5DE-8B80F60CAD38}">
      <dgm:prSet/>
      <dgm:spPr/>
      <dgm:t>
        <a:bodyPr/>
        <a:lstStyle/>
        <a:p>
          <a:endParaRPr lang="ru-RU"/>
        </a:p>
      </dgm:t>
    </dgm:pt>
    <dgm:pt modelId="{53DBAE86-24C2-499F-9577-6A06AC3175C6}" type="sibTrans" cxnId="{1C8174EF-1358-4E87-B5DE-8B80F60CAD38}">
      <dgm:prSet/>
      <dgm:spPr/>
      <dgm:t>
        <a:bodyPr/>
        <a:lstStyle/>
        <a:p>
          <a:endParaRPr lang="ru-RU"/>
        </a:p>
      </dgm:t>
    </dgm:pt>
    <dgm:pt modelId="{33BEB8E4-C4CB-4F26-9571-F0B7F294368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Местный уровень</a:t>
          </a:r>
          <a:endParaRPr lang="ru-RU" sz="1800" dirty="0"/>
        </a:p>
      </dgm:t>
    </dgm:pt>
    <dgm:pt modelId="{1B62014F-21C8-4840-BC44-DA3747A4A449}" type="sibTrans" cxnId="{CF6AB164-BF5E-4EC5-8859-1E8719D596B1}">
      <dgm:prSet/>
      <dgm:spPr/>
      <dgm:t>
        <a:bodyPr/>
        <a:lstStyle/>
        <a:p>
          <a:endParaRPr lang="ru-RU"/>
        </a:p>
      </dgm:t>
    </dgm:pt>
    <dgm:pt modelId="{E8115EEA-E7BE-4E2E-9EEF-195E71F572AA}" type="parTrans" cxnId="{CF6AB164-BF5E-4EC5-8859-1E8719D596B1}">
      <dgm:prSet/>
      <dgm:spPr/>
      <dgm:t>
        <a:bodyPr/>
        <a:lstStyle/>
        <a:p>
          <a:endParaRPr lang="ru-RU"/>
        </a:p>
      </dgm:t>
    </dgm:pt>
    <dgm:pt modelId="{0602F4A2-9E96-4CEE-AFF8-F7683C4DF2C3}" type="pres">
      <dgm:prSet presAssocID="{FBF60243-0F23-4970-81A7-F47865F0F6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FB6EDF-A40F-4568-9E89-CAD0F42F90D4}" type="pres">
      <dgm:prSet presAssocID="{F462876C-3F06-49ED-A1BF-D5BAAB95EEBA}" presName="centerShape" presStyleLbl="node0" presStyleIdx="0" presStyleCnt="1" custScaleX="190611" custScaleY="63940" custLinFactNeighborX="-2551" custLinFactNeighborY="-57213"/>
      <dgm:spPr/>
      <dgm:t>
        <a:bodyPr/>
        <a:lstStyle/>
        <a:p>
          <a:endParaRPr lang="ru-RU"/>
        </a:p>
      </dgm:t>
    </dgm:pt>
    <dgm:pt modelId="{9B6E0CC8-7D73-4F28-AF67-09F2C99C1EFD}" type="pres">
      <dgm:prSet presAssocID="{A6F8B68B-2457-40C3-8E8A-E16A27208394}" presName="parTrans" presStyleLbl="bgSibTrans2D1" presStyleIdx="0" presStyleCnt="3" custAng="21487355" custScaleX="52414" custScaleY="93705" custLinFactNeighborX="28584" custLinFactNeighborY="-1438"/>
      <dgm:spPr/>
      <dgm:t>
        <a:bodyPr/>
        <a:lstStyle/>
        <a:p>
          <a:endParaRPr lang="ru-RU"/>
        </a:p>
      </dgm:t>
    </dgm:pt>
    <dgm:pt modelId="{AB782AAC-A5E3-4FB4-9802-81970107A2A8}" type="pres">
      <dgm:prSet presAssocID="{53953DCC-FFC1-4873-974A-11C73BC738F5}" presName="node" presStyleLbl="node1" presStyleIdx="0" presStyleCnt="3" custScaleX="101803" custScaleY="41510" custRadScaleRad="174704" custRadScaleInc="3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97E9A-7D93-4D94-8E79-5658E4A49C54}" type="pres">
      <dgm:prSet presAssocID="{E8115EEA-E7BE-4E2E-9EEF-195E71F572AA}" presName="parTrans" presStyleLbl="bgSibTrans2D1" presStyleIdx="1" presStyleCnt="3" custAng="479355" custFlipHor="0" custScaleX="71814" custScaleY="78309" custLinFactNeighborX="-1392" custLinFactNeighborY="-24808"/>
      <dgm:spPr/>
      <dgm:t>
        <a:bodyPr/>
        <a:lstStyle/>
        <a:p>
          <a:endParaRPr lang="ru-RU"/>
        </a:p>
      </dgm:t>
    </dgm:pt>
    <dgm:pt modelId="{7FEB11EF-C727-4EA6-999A-DE9314B897E2}" type="pres">
      <dgm:prSet presAssocID="{33BEB8E4-C4CB-4F26-9571-F0B7F294368D}" presName="node" presStyleLbl="node1" presStyleIdx="1" presStyleCnt="3" custScaleY="26625" custRadScaleRad="59022" custRadScaleInc="1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DA979-3C96-49E8-86D9-53C3DA14F289}" type="pres">
      <dgm:prSet presAssocID="{53CA73F0-73BE-4781-B5EF-FC0B390B4788}" presName="parTrans" presStyleLbl="bgSibTrans2D1" presStyleIdx="2" presStyleCnt="3" custAng="124294" custScaleX="49027" custScaleY="96844" custLinFactNeighborX="-24590" custLinFactNeighborY="5963"/>
      <dgm:spPr/>
      <dgm:t>
        <a:bodyPr/>
        <a:lstStyle/>
        <a:p>
          <a:endParaRPr lang="ru-RU"/>
        </a:p>
      </dgm:t>
    </dgm:pt>
    <dgm:pt modelId="{4776A5A9-669D-4D8C-8B43-A62D3FB5BD28}" type="pres">
      <dgm:prSet presAssocID="{BC059170-8718-433D-97B7-18C7CB9A5C25}" presName="node" presStyleLbl="node1" presStyleIdx="2" presStyleCnt="3" custAng="0" custScaleX="100516" custScaleY="39415" custRadScaleRad="164439" custRadScaleInc="-8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A9747-49D9-45BF-A46C-529628DCC9C9}" type="presOf" srcId="{E8115EEA-E7BE-4E2E-9EEF-195E71F572AA}" destId="{C5A97E9A-7D93-4D94-8E79-5658E4A49C54}" srcOrd="0" destOrd="0" presId="urn:microsoft.com/office/officeart/2005/8/layout/radial4"/>
    <dgm:cxn modelId="{59B32A58-9D89-401A-B843-76C38859AFBE}" srcId="{F462876C-3F06-49ED-A1BF-D5BAAB95EEBA}" destId="{53953DCC-FFC1-4873-974A-11C73BC738F5}" srcOrd="0" destOrd="0" parTransId="{A6F8B68B-2457-40C3-8E8A-E16A27208394}" sibTransId="{55775A3C-CFEE-491D-95BC-0C59C6DE05CA}"/>
    <dgm:cxn modelId="{380A0B5F-FCC5-4D5A-B384-EF6E55D0C451}" type="presOf" srcId="{53CA73F0-73BE-4781-B5EF-FC0B390B4788}" destId="{BE2DA979-3C96-49E8-86D9-53C3DA14F289}" srcOrd="0" destOrd="0" presId="urn:microsoft.com/office/officeart/2005/8/layout/radial4"/>
    <dgm:cxn modelId="{B4705B98-A70A-4BEB-A219-DD51E7D9E445}" type="presOf" srcId="{F462876C-3F06-49ED-A1BF-D5BAAB95EEBA}" destId="{23FB6EDF-A40F-4568-9E89-CAD0F42F90D4}" srcOrd="0" destOrd="0" presId="urn:microsoft.com/office/officeart/2005/8/layout/radial4"/>
    <dgm:cxn modelId="{CF6AB164-BF5E-4EC5-8859-1E8719D596B1}" srcId="{F462876C-3F06-49ED-A1BF-D5BAAB95EEBA}" destId="{33BEB8E4-C4CB-4F26-9571-F0B7F294368D}" srcOrd="1" destOrd="0" parTransId="{E8115EEA-E7BE-4E2E-9EEF-195E71F572AA}" sibTransId="{1B62014F-21C8-4840-BC44-DA3747A4A449}"/>
    <dgm:cxn modelId="{9174D46F-7FDE-46AD-8E4C-2456D9FFD1A1}" type="presOf" srcId="{A6F8B68B-2457-40C3-8E8A-E16A27208394}" destId="{9B6E0CC8-7D73-4F28-AF67-09F2C99C1EFD}" srcOrd="0" destOrd="0" presId="urn:microsoft.com/office/officeart/2005/8/layout/radial4"/>
    <dgm:cxn modelId="{EBD6C8C8-0507-4F0F-AC9D-02ED1E061853}" srcId="{FBF60243-0F23-4970-81A7-F47865F0F6D7}" destId="{F462876C-3F06-49ED-A1BF-D5BAAB95EEBA}" srcOrd="0" destOrd="0" parTransId="{89F81A66-B719-404A-AE65-B21F3788CE04}" sibTransId="{2B4F4662-C93B-494B-8187-B578B8F69166}"/>
    <dgm:cxn modelId="{3B93BE1F-2792-4869-802F-60BF45554A76}" type="presOf" srcId="{33BEB8E4-C4CB-4F26-9571-F0B7F294368D}" destId="{7FEB11EF-C727-4EA6-999A-DE9314B897E2}" srcOrd="0" destOrd="0" presId="urn:microsoft.com/office/officeart/2005/8/layout/radial4"/>
    <dgm:cxn modelId="{21E5C755-95E2-46E4-9A26-084F566EEF88}" type="presOf" srcId="{FBF60243-0F23-4970-81A7-F47865F0F6D7}" destId="{0602F4A2-9E96-4CEE-AFF8-F7683C4DF2C3}" srcOrd="0" destOrd="0" presId="urn:microsoft.com/office/officeart/2005/8/layout/radial4"/>
    <dgm:cxn modelId="{B74198D6-D0FF-4E79-BEDD-FCF43C6D262E}" type="presOf" srcId="{BC059170-8718-433D-97B7-18C7CB9A5C25}" destId="{4776A5A9-669D-4D8C-8B43-A62D3FB5BD28}" srcOrd="0" destOrd="0" presId="urn:microsoft.com/office/officeart/2005/8/layout/radial4"/>
    <dgm:cxn modelId="{1C8174EF-1358-4E87-B5DE-8B80F60CAD38}" srcId="{F462876C-3F06-49ED-A1BF-D5BAAB95EEBA}" destId="{BC059170-8718-433D-97B7-18C7CB9A5C25}" srcOrd="2" destOrd="0" parTransId="{53CA73F0-73BE-4781-B5EF-FC0B390B4788}" sibTransId="{53DBAE86-24C2-499F-9577-6A06AC3175C6}"/>
    <dgm:cxn modelId="{E0686470-918D-4EAE-8480-D20866C31D82}" type="presOf" srcId="{53953DCC-FFC1-4873-974A-11C73BC738F5}" destId="{AB782AAC-A5E3-4FB4-9802-81970107A2A8}" srcOrd="0" destOrd="0" presId="urn:microsoft.com/office/officeart/2005/8/layout/radial4"/>
    <dgm:cxn modelId="{34226336-6FE9-41DB-9E9D-9635FFFE7E6B}" type="presParOf" srcId="{0602F4A2-9E96-4CEE-AFF8-F7683C4DF2C3}" destId="{23FB6EDF-A40F-4568-9E89-CAD0F42F90D4}" srcOrd="0" destOrd="0" presId="urn:microsoft.com/office/officeart/2005/8/layout/radial4"/>
    <dgm:cxn modelId="{B77FC742-898D-4E70-A782-74357CFE803D}" type="presParOf" srcId="{0602F4A2-9E96-4CEE-AFF8-F7683C4DF2C3}" destId="{9B6E0CC8-7D73-4F28-AF67-09F2C99C1EFD}" srcOrd="1" destOrd="0" presId="urn:microsoft.com/office/officeart/2005/8/layout/radial4"/>
    <dgm:cxn modelId="{FA576250-1E79-459D-B7D8-568E09E7EA19}" type="presParOf" srcId="{0602F4A2-9E96-4CEE-AFF8-F7683C4DF2C3}" destId="{AB782AAC-A5E3-4FB4-9802-81970107A2A8}" srcOrd="2" destOrd="0" presId="urn:microsoft.com/office/officeart/2005/8/layout/radial4"/>
    <dgm:cxn modelId="{B2015752-0C83-4528-A3FD-112DB0C37E32}" type="presParOf" srcId="{0602F4A2-9E96-4CEE-AFF8-F7683C4DF2C3}" destId="{C5A97E9A-7D93-4D94-8E79-5658E4A49C54}" srcOrd="3" destOrd="0" presId="urn:microsoft.com/office/officeart/2005/8/layout/radial4"/>
    <dgm:cxn modelId="{0A587FF7-739C-4BE4-82D9-B341038B62CF}" type="presParOf" srcId="{0602F4A2-9E96-4CEE-AFF8-F7683C4DF2C3}" destId="{7FEB11EF-C727-4EA6-999A-DE9314B897E2}" srcOrd="4" destOrd="0" presId="urn:microsoft.com/office/officeart/2005/8/layout/radial4"/>
    <dgm:cxn modelId="{0883FD95-C4C3-42C7-8F9A-18F8F8BBDB91}" type="presParOf" srcId="{0602F4A2-9E96-4CEE-AFF8-F7683C4DF2C3}" destId="{BE2DA979-3C96-49E8-86D9-53C3DA14F289}" srcOrd="5" destOrd="0" presId="urn:microsoft.com/office/officeart/2005/8/layout/radial4"/>
    <dgm:cxn modelId="{7E63DF71-B43B-45DA-890D-657A49F7888F}" type="presParOf" srcId="{0602F4A2-9E96-4CEE-AFF8-F7683C4DF2C3}" destId="{4776A5A9-669D-4D8C-8B43-A62D3FB5BD2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4295E-B6B0-4339-A0D8-6B8288EDF5C9}">
      <dsp:nvSpPr>
        <dsp:cNvPr id="0" name=""/>
        <dsp:cNvSpPr/>
      </dsp:nvSpPr>
      <dsp:spPr>
        <a:xfrm rot="2944237">
          <a:off x="2021956" y="3531418"/>
          <a:ext cx="1660939" cy="19731"/>
        </a:xfrm>
        <a:custGeom>
          <a:avLst/>
          <a:gdLst/>
          <a:ahLst/>
          <a:cxnLst/>
          <a:rect l="0" t="0" r="0" b="0"/>
          <a:pathLst>
            <a:path>
              <a:moveTo>
                <a:pt x="0" y="9865"/>
              </a:moveTo>
              <a:lnTo>
                <a:pt x="1660939" y="9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A380E-50EF-43A5-80AF-96778C5331D0}">
      <dsp:nvSpPr>
        <dsp:cNvPr id="0" name=""/>
        <dsp:cNvSpPr/>
      </dsp:nvSpPr>
      <dsp:spPr>
        <a:xfrm rot="16648972">
          <a:off x="1956599" y="2887811"/>
          <a:ext cx="32622" cy="19731"/>
        </a:xfrm>
        <a:custGeom>
          <a:avLst/>
          <a:gdLst/>
          <a:ahLst/>
          <a:cxnLst/>
          <a:rect l="0" t="0" r="0" b="0"/>
          <a:pathLst>
            <a:path>
              <a:moveTo>
                <a:pt x="0" y="9865"/>
              </a:moveTo>
              <a:lnTo>
                <a:pt x="32622" y="9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17568-2D66-43B6-B8CA-5F4B3070CF7D}">
      <dsp:nvSpPr>
        <dsp:cNvPr id="0" name=""/>
        <dsp:cNvSpPr/>
      </dsp:nvSpPr>
      <dsp:spPr>
        <a:xfrm rot="835874">
          <a:off x="2310466" y="3000226"/>
          <a:ext cx="2911382" cy="19731"/>
        </a:xfrm>
        <a:custGeom>
          <a:avLst/>
          <a:gdLst/>
          <a:ahLst/>
          <a:cxnLst/>
          <a:rect l="0" t="0" r="0" b="0"/>
          <a:pathLst>
            <a:path>
              <a:moveTo>
                <a:pt x="0" y="9865"/>
              </a:moveTo>
              <a:lnTo>
                <a:pt x="2911382" y="9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CD860-EF42-402E-A5CE-25F1438EF951}">
      <dsp:nvSpPr>
        <dsp:cNvPr id="0" name=""/>
        <dsp:cNvSpPr/>
      </dsp:nvSpPr>
      <dsp:spPr>
        <a:xfrm rot="21256091">
          <a:off x="2350132" y="2468972"/>
          <a:ext cx="1261333" cy="19731"/>
        </a:xfrm>
        <a:custGeom>
          <a:avLst/>
          <a:gdLst/>
          <a:ahLst/>
          <a:cxnLst/>
          <a:rect l="0" t="0" r="0" b="0"/>
          <a:pathLst>
            <a:path>
              <a:moveTo>
                <a:pt x="0" y="9865"/>
              </a:moveTo>
              <a:lnTo>
                <a:pt x="1261333" y="9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FE0C8-B7E3-4A0D-B015-0700894DA448}">
      <dsp:nvSpPr>
        <dsp:cNvPr id="0" name=""/>
        <dsp:cNvSpPr/>
      </dsp:nvSpPr>
      <dsp:spPr>
        <a:xfrm rot="20668661">
          <a:off x="2298202" y="2067835"/>
          <a:ext cx="3020439" cy="19731"/>
        </a:xfrm>
        <a:custGeom>
          <a:avLst/>
          <a:gdLst/>
          <a:ahLst/>
          <a:cxnLst/>
          <a:rect l="0" t="0" r="0" b="0"/>
          <a:pathLst>
            <a:path>
              <a:moveTo>
                <a:pt x="0" y="9865"/>
              </a:moveTo>
              <a:lnTo>
                <a:pt x="3020439" y="9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C77DA-B9BA-49A6-BE93-E14CA703109C}">
      <dsp:nvSpPr>
        <dsp:cNvPr id="0" name=""/>
        <dsp:cNvSpPr/>
      </dsp:nvSpPr>
      <dsp:spPr>
        <a:xfrm rot="19417467">
          <a:off x="2161563" y="1733309"/>
          <a:ext cx="1967860" cy="19731"/>
        </a:xfrm>
        <a:custGeom>
          <a:avLst/>
          <a:gdLst/>
          <a:ahLst/>
          <a:cxnLst/>
          <a:rect l="0" t="0" r="0" b="0"/>
          <a:pathLst>
            <a:path>
              <a:moveTo>
                <a:pt x="0" y="9865"/>
              </a:moveTo>
              <a:lnTo>
                <a:pt x="1967860" y="9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F903F-00EB-4CEF-8406-F44417668E3A}">
      <dsp:nvSpPr>
        <dsp:cNvPr id="0" name=""/>
        <dsp:cNvSpPr/>
      </dsp:nvSpPr>
      <dsp:spPr>
        <a:xfrm rot="15523660">
          <a:off x="1465081" y="1831798"/>
          <a:ext cx="807589" cy="19731"/>
        </a:xfrm>
        <a:custGeom>
          <a:avLst/>
          <a:gdLst/>
          <a:ahLst/>
          <a:cxnLst/>
          <a:rect l="0" t="0" r="0" b="0"/>
          <a:pathLst>
            <a:path>
              <a:moveTo>
                <a:pt x="0" y="9865"/>
              </a:moveTo>
              <a:lnTo>
                <a:pt x="807589" y="9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EDA3-ABE2-4D67-9F37-60D222F1FD33}">
      <dsp:nvSpPr>
        <dsp:cNvPr id="0" name=""/>
        <dsp:cNvSpPr/>
      </dsp:nvSpPr>
      <dsp:spPr>
        <a:xfrm>
          <a:off x="249655" y="1725152"/>
          <a:ext cx="2926609" cy="965973"/>
        </a:xfrm>
        <a:prstGeom prst="ellipse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EE3F41C5-03D9-4EA5-8ACC-270C5657E772}">
      <dsp:nvSpPr>
        <dsp:cNvPr id="0" name=""/>
        <dsp:cNvSpPr/>
      </dsp:nvSpPr>
      <dsp:spPr>
        <a:xfrm flipH="1">
          <a:off x="0" y="-169560"/>
          <a:ext cx="3258734" cy="1619160"/>
        </a:xfrm>
        <a:prstGeom prst="ellipse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Организация и обеспечение сопровождения инвестиционного проекта на уровне структурных подразделений Администрации муниципального образования «Угранский район.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231" y="67560"/>
        <a:ext cx="2304272" cy="1144920"/>
      </dsp:txXfrm>
    </dsp:sp>
    <dsp:sp modelId="{32F26DDA-EA11-4AFE-BA3E-09245C181332}">
      <dsp:nvSpPr>
        <dsp:cNvPr id="0" name=""/>
        <dsp:cNvSpPr/>
      </dsp:nvSpPr>
      <dsp:spPr>
        <a:xfrm>
          <a:off x="2799929" y="0"/>
          <a:ext cx="3781890" cy="1209678"/>
        </a:xfrm>
        <a:prstGeom prst="ellipse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Предоставление необходимой и достоверной информации для реализации инвестиционного проекта.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3774" y="177153"/>
        <a:ext cx="2674200" cy="855372"/>
      </dsp:txXfrm>
    </dsp:sp>
    <dsp:sp modelId="{3F977613-3F87-426D-971C-93486E18CB74}">
      <dsp:nvSpPr>
        <dsp:cNvPr id="0" name=""/>
        <dsp:cNvSpPr/>
      </dsp:nvSpPr>
      <dsp:spPr>
        <a:xfrm>
          <a:off x="4477500" y="792087"/>
          <a:ext cx="4334587" cy="995655"/>
        </a:xfrm>
        <a:prstGeom prst="ellipse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Установление льготных ставок арендной платы за земельные участки на период проектирования и строительства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12286" y="937897"/>
        <a:ext cx="3065015" cy="704035"/>
      </dsp:txXfrm>
    </dsp:sp>
    <dsp:sp modelId="{2123A31B-6874-4B29-9982-9B92E824D86C}">
      <dsp:nvSpPr>
        <dsp:cNvPr id="0" name=""/>
        <dsp:cNvSpPr/>
      </dsp:nvSpPr>
      <dsp:spPr>
        <a:xfrm>
          <a:off x="3528392" y="1651485"/>
          <a:ext cx="3619294" cy="1181493"/>
        </a:xfrm>
        <a:prstGeom prst="ellipse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Предоставление муниципальных преференций в виде передачи в аренду  и (или) безвозмездное пользование муниципального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имущества без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проведения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торгов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8425" y="1824511"/>
        <a:ext cx="2559228" cy="835441"/>
      </dsp:txXfrm>
    </dsp:sp>
    <dsp:sp modelId="{2C6428BC-AD7D-43A2-A158-DE6E40F84FAD}">
      <dsp:nvSpPr>
        <dsp:cNvPr id="0" name=""/>
        <dsp:cNvSpPr/>
      </dsp:nvSpPr>
      <dsp:spPr>
        <a:xfrm>
          <a:off x="4989626" y="2803616"/>
          <a:ext cx="3822461" cy="1968099"/>
        </a:xfrm>
        <a:prstGeom prst="ellipse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Предоставление в аренду по итогам проведения торгов и (или) без проведения торгов муниципального имущества, включенного в перечень имущества свободного от прав третьих лиц (за исключением имущественных прав субъектов малого и среднего предпринимательства), на долгосрочной основе (в том числе по льготным ставкам арендной платы).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9412" y="3091837"/>
        <a:ext cx="2702889" cy="1391657"/>
      </dsp:txXfrm>
    </dsp:sp>
    <dsp:sp modelId="{E285FDF9-4107-49F0-9CB1-5046DE065E16}">
      <dsp:nvSpPr>
        <dsp:cNvPr id="0" name=""/>
        <dsp:cNvSpPr/>
      </dsp:nvSpPr>
      <dsp:spPr>
        <a:xfrm>
          <a:off x="0" y="2880323"/>
          <a:ext cx="3744507" cy="1567392"/>
        </a:xfrm>
        <a:prstGeom prst="ellipse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  оказание  Администрацией Угранского района содействия инвесторам в подборе и (или) предоставлении земельных участков для размещения объектов инвестиционной деятельности в соответствии с параметрами инвестиционного проекта;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370" y="3109862"/>
        <a:ext cx="2647767" cy="1108314"/>
      </dsp:txXfrm>
    </dsp:sp>
    <dsp:sp modelId="{763BBA10-4D6F-4D06-8756-9013D26B832E}">
      <dsp:nvSpPr>
        <dsp:cNvPr id="0" name=""/>
        <dsp:cNvSpPr/>
      </dsp:nvSpPr>
      <dsp:spPr>
        <a:xfrm>
          <a:off x="2151856" y="4140951"/>
          <a:ext cx="3527818" cy="1253228"/>
        </a:xfrm>
        <a:prstGeom prst="ellipse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использование механизма государственного, 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муниципально-частного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партнерства для развития инфраструктуры и решения социальных проблем.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8493" y="4324482"/>
        <a:ext cx="2494544" cy="886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B6EDF-A40F-4568-9E89-CAD0F42F90D4}">
      <dsp:nvSpPr>
        <dsp:cNvPr id="0" name=""/>
        <dsp:cNvSpPr/>
      </dsp:nvSpPr>
      <dsp:spPr>
        <a:xfrm>
          <a:off x="2444082" y="0"/>
          <a:ext cx="3820613" cy="1281615"/>
        </a:xfrm>
        <a:prstGeom prst="ellipse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Поддержка инвестиционных проектов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3598" y="187688"/>
        <a:ext cx="2701581" cy="906239"/>
      </dsp:txXfrm>
    </dsp:sp>
    <dsp:sp modelId="{9B6E0CC8-7D73-4F28-AF67-09F2C99C1EFD}">
      <dsp:nvSpPr>
        <dsp:cNvPr id="0" name=""/>
        <dsp:cNvSpPr/>
      </dsp:nvSpPr>
      <dsp:spPr>
        <a:xfrm rot="10797636">
          <a:off x="1703555" y="278809"/>
          <a:ext cx="735177" cy="535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82AAC-A5E3-4FB4-9802-81970107A2A8}">
      <dsp:nvSpPr>
        <dsp:cNvPr id="0" name=""/>
        <dsp:cNvSpPr/>
      </dsp:nvSpPr>
      <dsp:spPr>
        <a:xfrm>
          <a:off x="0" y="216007"/>
          <a:ext cx="1938515" cy="6323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Частные инвестиции</a:t>
          </a:r>
          <a:endParaRPr lang="ru-RU" sz="1800" kern="1200" dirty="0"/>
        </a:p>
      </dsp:txBody>
      <dsp:txXfrm>
        <a:off x="18521" y="234528"/>
        <a:ext cx="1901473" cy="595299"/>
      </dsp:txXfrm>
    </dsp:sp>
    <dsp:sp modelId="{C5A97E9A-7D93-4D94-8E79-5658E4A49C54}">
      <dsp:nvSpPr>
        <dsp:cNvPr id="0" name=""/>
        <dsp:cNvSpPr/>
      </dsp:nvSpPr>
      <dsp:spPr>
        <a:xfrm rot="5400000">
          <a:off x="4314684" y="1157926"/>
          <a:ext cx="314921" cy="4473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B11EF-C727-4EA6-999A-DE9314B897E2}">
      <dsp:nvSpPr>
        <dsp:cNvPr id="0" name=""/>
        <dsp:cNvSpPr/>
      </dsp:nvSpPr>
      <dsp:spPr>
        <a:xfrm>
          <a:off x="3556632" y="1537653"/>
          <a:ext cx="1904183" cy="4055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Местный уровень</a:t>
          </a:r>
          <a:endParaRPr lang="ru-RU" sz="1800" kern="1200" dirty="0"/>
        </a:p>
      </dsp:txBody>
      <dsp:txXfrm>
        <a:off x="3568511" y="1549532"/>
        <a:ext cx="1880425" cy="381833"/>
      </dsp:txXfrm>
    </dsp:sp>
    <dsp:sp modelId="{BE2DA979-3C96-49E8-86D9-53C3DA14F289}">
      <dsp:nvSpPr>
        <dsp:cNvPr id="0" name=""/>
        <dsp:cNvSpPr/>
      </dsp:nvSpPr>
      <dsp:spPr>
        <a:xfrm rot="21600000">
          <a:off x="6351224" y="300096"/>
          <a:ext cx="715851" cy="55322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6A5A9-669D-4D8C-8B43-A62D3FB5BD28}">
      <dsp:nvSpPr>
        <dsp:cNvPr id="0" name=""/>
        <dsp:cNvSpPr/>
      </dsp:nvSpPr>
      <dsp:spPr>
        <a:xfrm>
          <a:off x="6840769" y="216041"/>
          <a:ext cx="1914008" cy="6004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Областная поддержка</a:t>
          </a:r>
          <a:endParaRPr lang="ru-RU" sz="1800" kern="1200" dirty="0"/>
        </a:p>
      </dsp:txBody>
      <dsp:txXfrm>
        <a:off x="6858355" y="233627"/>
        <a:ext cx="1878836" cy="565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2276C-F10A-4943-BCA8-DFBC2F5F73D7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2EFF1-C954-4208-9EF1-34DBEB563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7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2EFF1-C954-4208-9EF1-34DBEB563C0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2EFF1-C954-4208-9EF1-34DBEB563C0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5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4396-5BDF-4D6F-9F73-D188178EB2CF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84057-99CA-4BF3-BF20-A19E7E593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7A60-6955-49F0-ABC6-BE88F19CA67F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6F889-B368-42D9-836C-9AC7BCD87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A180F-8688-4701-A7A8-71FEDCB4173F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B78B-2D2F-4FB5-8EFC-DB03F6676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0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8F99-A2FE-486F-B38D-5B6BBDB33499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785E-0154-4AFF-8A7E-EAAD97B5C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BBE3-C017-4CC6-A52F-DDB85A3AC8F1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3175-B9D0-4FEA-AF8F-AA5DCA57D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07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1252-5146-470B-AAB2-62E28C9088B2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FDFCC-52DF-4BEC-826F-46FCF0663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234B-20DE-49B9-89EE-41FDBFDBE811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5BCA5-F17B-4DC5-BCE5-E853DD5EE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6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03D4-A9D1-4569-BDB6-22032B34DC80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E854-F108-43E4-AA06-E9847AF71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3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9137-AC7B-4BAC-A360-49F03CF2AED2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AA26-8F5D-493B-8FC9-67305D53F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4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15588-6365-43D8-A840-AA803CC261AF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97D9-34EC-49DC-9E96-DD793AE12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A5FF-A622-4E1E-A243-EC55072CE91D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D4540-BAB7-4779-8A8B-1C34D80B9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1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3CE8B9-3C11-4FE9-A9D8-0DDE3CE20355}" type="datetimeFigureOut">
              <a:rPr lang="ru-RU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0FE78-F440-4A43-8B77-8541CF902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36" r:id="rId4"/>
    <p:sldLayoutId id="2147483842" r:id="rId5"/>
    <p:sldLayoutId id="2147483837" r:id="rId6"/>
    <p:sldLayoutId id="2147483843" r:id="rId7"/>
    <p:sldLayoutId id="2147483844" r:id="rId8"/>
    <p:sldLayoutId id="2147483845" r:id="rId9"/>
    <p:sldLayoutId id="2147483838" r:id="rId10"/>
    <p:sldLayoutId id="214748384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156" y="1124744"/>
            <a:ext cx="8367464" cy="482453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Ежегодный областной конкурс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«Лучший муниципальный служащий»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Номинация «Управление, экономика, финансы и инвестиционная деятельность»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3" descr="Coat_of_arms_of_Ugra_district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936104" cy="7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56490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Эффективность работы органов местного самоуправления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основа формирования инвестиционного климата в муниципальном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66124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«Угранский район»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Смоленской области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40050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Шавалдина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Жанна Ивановна, начальник отдела экономики Администрации муниципального образования «Угранский район» Смоленской области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4056" cy="73955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Инвестиционный потенциал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развития территории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774" y="2348880"/>
            <a:ext cx="3744913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выгодное географическое положение, развитая транспортная инфраструктура, газификация дер. Дрожжино и дер. Дмитровка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4293096"/>
            <a:ext cx="2592413" cy="1152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наличие крупных месторождений полезных ископаемых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24736" y="1413409"/>
            <a:ext cx="3139878" cy="71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наличие свободных неиспользуемых земель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4293096"/>
            <a:ext cx="2663974" cy="1367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наличие объектов недвижимости для размещения производств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9962" y="1413409"/>
            <a:ext cx="3527425" cy="71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богатство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лесными ресурсами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7823" y="5661025"/>
            <a:ext cx="3600301" cy="1080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значительный туристско-рекреационный и культурно-познавательный потенциал</a:t>
            </a:r>
          </a:p>
        </p:txBody>
      </p:sp>
      <p:pic>
        <p:nvPicPr>
          <p:cNvPr id="12" name="Рисунок 11" descr="DSC0177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0" y="2390886"/>
            <a:ext cx="2159918" cy="149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Документы\фото района и предприятий\УГРА\DSC017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90887"/>
            <a:ext cx="2305050" cy="15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4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81673"/>
            <a:ext cx="3022400" cy="1695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480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Практика поддержки предпринимательства и улучшения инвестиционного климата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31912" y="1196752"/>
          <a:ext cx="8812088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30689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Администрация МО «Угранский район» Смоленской области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МЧП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Угранском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3096"/>
            <a:ext cx="7219950" cy="2304256"/>
          </a:xfrm>
          <a:prstGeom prst="rect">
            <a:avLst/>
          </a:prstGeom>
        </p:spPr>
      </p:pic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611560" y="1196752"/>
            <a:ext cx="8352927" cy="5400601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Заключено концессионное Соглашение в отношении системы коммунальной инфраструктуры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Смоленской области № 1 от 18.05.2017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действия – 15 лет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Стоимость проекта – 86 млн. руб.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Доля частных инвестиций – 40%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3023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МУНИЦИПАЛЬНО-ЧАСТНОГО ПАРТНЕРСТВА,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реализуемый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Угранском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районе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224436" cy="338437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456384" cy="2016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1484784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 МЧП обеспечивает бесперебойное теплоснабжение на территории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поселения, позволяет снизить потери при производстве тепловой энергии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5" y="3501008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концессионного соглашения произведена модернизация системы коммунальной инфраструктуры: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Построена современная котельная, использующая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биотопливо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основе торфа;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Построено и модернизировано около 3 километров сетей теплоснабжения;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40080" cy="7200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Инвестиционные проекты,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которые реализуются на территории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 rot="10800000" flipH="1" flipV="1">
            <a:off x="3347864" y="5288340"/>
            <a:ext cx="23762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1600" dirty="0" smtClean="0">
                <a:latin typeface="Open Sans"/>
                <a:ea typeface="Open Sans"/>
                <a:cs typeface="Open Sans"/>
              </a:rPr>
              <a:t>ООО «</a:t>
            </a:r>
            <a:r>
              <a:rPr lang="ru-RU" sz="1600" dirty="0" err="1" smtClean="0">
                <a:latin typeface="Open Sans"/>
                <a:ea typeface="Open Sans"/>
                <a:cs typeface="Open Sans"/>
              </a:rPr>
              <a:t>Пладонит</a:t>
            </a:r>
            <a:r>
              <a:rPr lang="ru-RU" sz="1600" dirty="0" smtClean="0">
                <a:latin typeface="Open Sans"/>
                <a:ea typeface="Open Sans"/>
                <a:cs typeface="Open Sans"/>
              </a:rPr>
              <a:t>» </a:t>
            </a:r>
            <a:endParaRPr lang="ru-RU" sz="1600" dirty="0">
              <a:latin typeface="Open Sans"/>
              <a:ea typeface="Open Sans"/>
              <a:cs typeface="Open Sans"/>
            </a:endParaRPr>
          </a:p>
          <a:p>
            <a:pPr algn="ctr"/>
            <a:r>
              <a:rPr lang="ru-RU" sz="1600" dirty="0" smtClean="0">
                <a:latin typeface="Open Sans"/>
                <a:ea typeface="Open Sans"/>
                <a:cs typeface="Open Sans"/>
              </a:rPr>
              <a:t>(</a:t>
            </a:r>
            <a:r>
              <a:rPr lang="ru-RU" sz="1600" dirty="0" smtClean="0">
                <a:latin typeface="+mn-lt"/>
                <a:ea typeface="Open Sans"/>
                <a:cs typeface="Open Sans"/>
              </a:rPr>
              <a:t>создание</a:t>
            </a:r>
            <a:r>
              <a:rPr lang="ru-RU" sz="1600" dirty="0" smtClean="0">
                <a:latin typeface="Open Sans"/>
                <a:ea typeface="Open Sans"/>
                <a:cs typeface="Open Sans"/>
              </a:rPr>
              <a:t> </a:t>
            </a:r>
            <a:r>
              <a:rPr lang="ru-RU" sz="1600" dirty="0" smtClean="0"/>
              <a:t>производства </a:t>
            </a:r>
            <a:r>
              <a:rPr lang="ru-RU" sz="1600" dirty="0"/>
              <a:t>полного цикла по переработке древесины</a:t>
            </a:r>
            <a:r>
              <a:rPr lang="ru-RU" sz="1600" dirty="0" smtClean="0">
                <a:latin typeface="Open Sans"/>
                <a:ea typeface="Open Sans"/>
                <a:cs typeface="Open Sans"/>
              </a:rPr>
              <a:t>)</a:t>
            </a:r>
            <a:endParaRPr lang="ru-RU" sz="1600" dirty="0">
              <a:latin typeface="Open Sans"/>
              <a:ea typeface="Open Sans"/>
              <a:cs typeface="Open Sans"/>
            </a:endParaRPr>
          </a:p>
          <a:p>
            <a:pPr algn="ctr"/>
            <a:r>
              <a:rPr lang="ru-RU" sz="1600" b="1" dirty="0" smtClean="0">
                <a:solidFill>
                  <a:srgbClr val="0085B8"/>
                </a:solidFill>
                <a:latin typeface="Open Sans"/>
                <a:ea typeface="Open Sans"/>
                <a:cs typeface="Open Sans"/>
              </a:rPr>
              <a:t>180 млн</a:t>
            </a:r>
            <a:r>
              <a:rPr lang="ru-RU" sz="1600" b="1" dirty="0">
                <a:solidFill>
                  <a:srgbClr val="0085B8"/>
                </a:solidFill>
                <a:latin typeface="Open Sans"/>
                <a:ea typeface="Open Sans"/>
                <a:cs typeface="Open Sans"/>
              </a:rPr>
              <a:t>. руб.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6444208" y="5229200"/>
            <a:ext cx="23582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1600" dirty="0">
                <a:latin typeface="Open Sans"/>
                <a:ea typeface="Open Sans"/>
                <a:cs typeface="Open Sans"/>
              </a:rPr>
              <a:t>КФХ «</a:t>
            </a:r>
            <a:r>
              <a:rPr lang="ru-RU" sz="1600" dirty="0" err="1">
                <a:latin typeface="Open Sans"/>
                <a:ea typeface="Open Sans"/>
                <a:cs typeface="Open Sans"/>
              </a:rPr>
              <a:t>Дроново</a:t>
            </a:r>
            <a:r>
              <a:rPr lang="ru-RU" sz="1600" dirty="0">
                <a:latin typeface="Open Sans"/>
                <a:ea typeface="Open Sans"/>
                <a:cs typeface="Open Sans"/>
              </a:rPr>
              <a:t>» </a:t>
            </a:r>
          </a:p>
          <a:p>
            <a:pPr algn="ctr"/>
            <a:r>
              <a:rPr lang="ru-RU" sz="1600" dirty="0">
                <a:latin typeface="Open Sans"/>
                <a:ea typeface="Open Sans"/>
                <a:cs typeface="Open Sans"/>
              </a:rPr>
              <a:t>(Развитие льноводства) </a:t>
            </a:r>
          </a:p>
          <a:p>
            <a:pPr algn="ctr"/>
            <a:r>
              <a:rPr lang="ru-RU" sz="1600" b="1" dirty="0">
                <a:solidFill>
                  <a:srgbClr val="0085B8"/>
                </a:solidFill>
                <a:latin typeface="Open Sans"/>
                <a:ea typeface="Open Sans"/>
                <a:cs typeface="Open Sans"/>
              </a:rPr>
              <a:t>27,1 млн. руб.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 rot="10800000" flipH="1" flipV="1">
            <a:off x="0" y="5301208"/>
            <a:ext cx="30285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sz="1600" dirty="0" smtClean="0">
                <a:latin typeface="Open Sans"/>
                <a:ea typeface="Open Sans"/>
                <a:cs typeface="Open Sans"/>
              </a:rPr>
              <a:t>ООО </a:t>
            </a:r>
            <a:r>
              <a:rPr lang="ru-RU" sz="1600" dirty="0">
                <a:latin typeface="Open Sans"/>
                <a:ea typeface="Open Sans"/>
                <a:cs typeface="Open Sans"/>
              </a:rPr>
              <a:t>«Угранский карьер» </a:t>
            </a:r>
          </a:p>
          <a:p>
            <a:pPr algn="ctr"/>
            <a:r>
              <a:rPr lang="ru-RU" sz="1600" dirty="0">
                <a:latin typeface="Open Sans"/>
                <a:ea typeface="Open Sans"/>
                <a:cs typeface="Open Sans"/>
              </a:rPr>
              <a:t>(Строительство дробильной фабрики)</a:t>
            </a:r>
          </a:p>
          <a:p>
            <a:pPr algn="ctr"/>
            <a:r>
              <a:rPr lang="ru-RU" sz="1600" b="1" dirty="0" smtClean="0">
                <a:solidFill>
                  <a:srgbClr val="0085B8"/>
                </a:solidFill>
                <a:latin typeface="Open Sans"/>
                <a:ea typeface="Open Sans"/>
                <a:cs typeface="Open Sans"/>
              </a:rPr>
              <a:t>170 </a:t>
            </a:r>
            <a:r>
              <a:rPr lang="ru-RU" sz="1600" b="1" dirty="0">
                <a:solidFill>
                  <a:srgbClr val="0085B8"/>
                </a:solidFill>
                <a:latin typeface="Open Sans"/>
                <a:ea typeface="Open Sans"/>
                <a:cs typeface="Open Sans"/>
              </a:rPr>
              <a:t>млн. руб.</a:t>
            </a:r>
          </a:p>
        </p:txBody>
      </p:sp>
      <p:pic>
        <p:nvPicPr>
          <p:cNvPr id="11" name="Рисунок 10" descr="F:\на конкурс\bf291594ca11f63866c5d17373d377c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812503" cy="20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на конкурс\otkryitie-zavoda-po-pileniyu-drevesinyi---Pladonit---v-Ugranskom-rayone-18.02.2019_17-1024x6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56992"/>
            <a:ext cx="2736304" cy="19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Документы\фото района и предприятий\ФОТО БИОЭНЕРГО\Переработка льна\DSC058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664296" cy="20068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70646"/>
              </p:ext>
            </p:extLst>
          </p:nvPr>
        </p:nvGraphicFramePr>
        <p:xfrm>
          <a:off x="179512" y="1196752"/>
          <a:ext cx="89644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093296"/>
            <a:ext cx="8568952" cy="504056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57200"/>
            <a:ext cx="8740080" cy="1387624"/>
          </a:xfrm>
        </p:spPr>
        <p:txBody>
          <a:bodyPr>
            <a:noAutofit/>
          </a:bodyPr>
          <a:lstStyle/>
          <a:p>
            <a:pPr algn="ctr"/>
            <a:endParaRPr lang="ru-RU" sz="2000" i="1" dirty="0"/>
          </a:p>
        </p:txBody>
      </p:sp>
      <p:pic>
        <p:nvPicPr>
          <p:cNvPr id="6" name="Рисунок 9" descr="чапп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77495" cy="547260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15993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1756</TotalTime>
  <Words>412</Words>
  <Application>Microsoft Office PowerPoint</Application>
  <PresentationFormat>Экран (4:3)</PresentationFormat>
  <Paragraphs>53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Ежегодный областной конкурс  «Лучший муниципальный служащий»  Номинация «Управление, экономика, финансы и инвестиционная деятельность»</vt:lpstr>
      <vt:lpstr>Инвестиционный потенциал  развития территории </vt:lpstr>
      <vt:lpstr>Практика поддержки предпринимательства и улучшения инвестиционного климата</vt:lpstr>
      <vt:lpstr>Развитие МЧП В Угранском районе</vt:lpstr>
      <vt:lpstr>Проект МУНИЦИПАЛЬНО-ЧАСТНОГО ПАРТНЕРСТВА, реализуемый в Угранском районе </vt:lpstr>
      <vt:lpstr>Инвестиционные проекты,  которые реализуются на территории  района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«Угранский район» Смоленской области</dc:title>
  <dc:creator>Econom2</dc:creator>
  <cp:lastModifiedBy>Safonova_A_N</cp:lastModifiedBy>
  <cp:revision>117</cp:revision>
  <cp:lastPrinted>2018-05-03T06:09:39Z</cp:lastPrinted>
  <dcterms:created xsi:type="dcterms:W3CDTF">2017-10-09T05:19:18Z</dcterms:created>
  <dcterms:modified xsi:type="dcterms:W3CDTF">2020-07-20T09:28:56Z</dcterms:modified>
</cp:coreProperties>
</file>