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79" r:id="rId5"/>
    <p:sldId id="292" r:id="rId6"/>
    <p:sldId id="278" r:id="rId7"/>
    <p:sldId id="288" r:id="rId8"/>
    <p:sldId id="289" r:id="rId9"/>
    <p:sldId id="290" r:id="rId10"/>
    <p:sldId id="281" r:id="rId11"/>
    <p:sldId id="284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240E"/>
    <a:srgbClr val="1B29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1B2911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400" baseline="0" dirty="0" smtClean="0">
                <a:solidFill>
                  <a:srgbClr val="1B2911"/>
                </a:solidFill>
                <a:latin typeface="Times New Roman" pitchFamily="18" charset="0"/>
                <a:cs typeface="Times New Roman" pitchFamily="18" charset="0"/>
              </a:rPr>
              <a:t> руководителей образовательных организаций</a:t>
            </a:r>
            <a:endParaRPr lang="ru-RU" sz="1400" dirty="0">
              <a:solidFill>
                <a:srgbClr val="1B291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108029744537236"/>
          <c:y val="1.012045466076156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25-40 лет</c:v>
                </c:pt>
                <c:pt idx="1">
                  <c:v>41-50 лет</c:v>
                </c:pt>
                <c:pt idx="2">
                  <c:v>51-60 лет</c:v>
                </c:pt>
                <c:pt idx="3">
                  <c:v>61 и старше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0.32000000000000012</c:v>
                </c:pt>
                <c:pt idx="1">
                  <c:v>0.27</c:v>
                </c:pt>
                <c:pt idx="2">
                  <c:v>0.27</c:v>
                </c:pt>
                <c:pt idx="3">
                  <c:v>0.14000000000000001</c:v>
                </c:pt>
              </c:numCache>
            </c:numRef>
          </c:val>
        </c:ser>
        <c:axId val="86494592"/>
        <c:axId val="86504576"/>
      </c:barChart>
      <c:catAx>
        <c:axId val="8649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504576"/>
        <c:crosses val="autoZero"/>
        <c:auto val="1"/>
        <c:lblAlgn val="ctr"/>
        <c:lblOffset val="100"/>
      </c:catAx>
      <c:valAx>
        <c:axId val="86504576"/>
        <c:scaling>
          <c:orientation val="minMax"/>
        </c:scaling>
        <c:axPos val="l"/>
        <c:majorGridlines/>
        <c:numFmt formatCode="0%" sourceLinked="1"/>
        <c:tickLblPos val="nextTo"/>
        <c:crossAx val="8649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42856145678333"/>
          <c:y val="0.32664790088223289"/>
          <c:w val="0.25756526896353854"/>
          <c:h val="4.9104624467038407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76200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17240E"/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1400" baseline="0" dirty="0" smtClean="0">
                <a:solidFill>
                  <a:srgbClr val="17240E"/>
                </a:solidFill>
                <a:latin typeface="Times New Roman" pitchFamily="18" charset="0"/>
                <a:cs typeface="Times New Roman" pitchFamily="18" charset="0"/>
              </a:rPr>
              <a:t> в должности «руководитель образовательной организации»</a:t>
            </a:r>
            <a:endParaRPr lang="ru-RU" sz="1400" dirty="0">
              <a:solidFill>
                <a:srgbClr val="17240E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049996031859946"/>
          <c:y val="9.0257176096962318E-3"/>
        </c:manualLayout>
      </c:layout>
    </c:title>
    <c:plotArea>
      <c:layout>
        <c:manualLayout>
          <c:layoutTarget val="inner"/>
          <c:xMode val="edge"/>
          <c:yMode val="edge"/>
          <c:x val="0.12390816585155387"/>
          <c:y val="0.18193384968589962"/>
          <c:w val="0.77088309864870974"/>
          <c:h val="0.718044153688723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0-5 лет</c:v>
                </c:pt>
                <c:pt idx="1">
                  <c:v>6-10 лет</c:v>
                </c:pt>
                <c:pt idx="2">
                  <c:v>11-20 лет</c:v>
                </c:pt>
                <c:pt idx="3">
                  <c:v>20 и более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0.4900000000000001</c:v>
                </c:pt>
                <c:pt idx="1">
                  <c:v>0.16</c:v>
                </c:pt>
                <c:pt idx="2">
                  <c:v>0.16</c:v>
                </c:pt>
                <c:pt idx="3">
                  <c:v>0.19</c:v>
                </c:pt>
              </c:numCache>
            </c:numRef>
          </c:val>
        </c:ser>
        <c:axId val="87136512"/>
        <c:axId val="87179264"/>
      </c:barChart>
      <c:catAx>
        <c:axId val="87136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179264"/>
        <c:crosses val="autoZero"/>
        <c:auto val="1"/>
        <c:lblAlgn val="ctr"/>
        <c:lblOffset val="100"/>
      </c:catAx>
      <c:valAx>
        <c:axId val="87179264"/>
        <c:scaling>
          <c:orientation val="minMax"/>
        </c:scaling>
        <c:axPos val="l"/>
        <c:majorGridlines/>
        <c:numFmt formatCode="0%" sourceLinked="1"/>
        <c:tickLblPos val="nextTo"/>
        <c:crossAx val="8713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77819500335345"/>
          <c:y val="0.32200695901727755"/>
          <c:w val="0.29293025726137933"/>
          <c:h val="4.90277474944553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76200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заместителей руководителей образовательных организаций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01207086501023"/>
          <c:y val="0"/>
        </c:manualLayout>
      </c:layout>
    </c:title>
    <c:plotArea>
      <c:layout>
        <c:manualLayout>
          <c:layoutTarget val="inner"/>
          <c:xMode val="edge"/>
          <c:yMode val="edge"/>
          <c:x val="0.22477668541293774"/>
          <c:y val="0.35766922844985038"/>
          <c:w val="0.69719086167350486"/>
          <c:h val="0.486316137666364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25-40 лет</c:v>
                </c:pt>
                <c:pt idx="1">
                  <c:v>41-50 лет</c:v>
                </c:pt>
                <c:pt idx="2">
                  <c:v>51-60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</c:v>
                </c:pt>
                <c:pt idx="1">
                  <c:v>0.56999999999999995</c:v>
                </c:pt>
                <c:pt idx="2">
                  <c:v>0.24000000000000005</c:v>
                </c:pt>
              </c:numCache>
            </c:numRef>
          </c:val>
        </c:ser>
        <c:axId val="87121920"/>
        <c:axId val="87123456"/>
      </c:barChart>
      <c:catAx>
        <c:axId val="8712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123456"/>
        <c:crosses val="autoZero"/>
        <c:auto val="1"/>
        <c:lblAlgn val="ctr"/>
        <c:lblOffset val="100"/>
      </c:catAx>
      <c:valAx>
        <c:axId val="87123456"/>
        <c:scaling>
          <c:orientation val="minMax"/>
        </c:scaling>
        <c:axPos val="l"/>
        <c:majorGridlines/>
        <c:numFmt formatCode="0%" sourceLinked="1"/>
        <c:tickLblPos val="nextTo"/>
        <c:crossAx val="8712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4153441144758"/>
          <c:y val="0.3766921277292869"/>
          <c:w val="0.2921716966825324"/>
          <c:h val="4.9104624467038407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76200">
      <a:solidFill>
        <a:schemeClr val="accent6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«Организаторские способности»</a:t>
            </a:r>
          </a:p>
        </c:rich>
      </c:tx>
      <c:layout>
        <c:manualLayout>
          <c:xMode val="edge"/>
          <c:yMode val="edge"/>
          <c:x val="5.9421999410203513E-2"/>
          <c:y val="2.934489260231433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688832814817083E-2"/>
          <c:y val="0.10796049220699266"/>
          <c:w val="0.90088684109194317"/>
          <c:h val="0.32689746448518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 сформированности лидерских качеств  – 10- 14 баллов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Октябрь 2018 год</c:v>
                </c:pt>
                <c:pt idx="1">
                  <c:v>Май 2019 год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уровень сформированности лидерских качеств  - 6-10 баллов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Октябрь 2018 год</c:v>
                </c:pt>
                <c:pt idx="1">
                  <c:v>Май 2019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 уровень сформированности лидерских качеств  - 0-5 баллов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Октябрь 2018 год</c:v>
                </c:pt>
                <c:pt idx="1">
                  <c:v>Май 2019 год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65"/>
        <c:axId val="94149248"/>
        <c:axId val="103870464"/>
      </c:barChart>
      <c:catAx>
        <c:axId val="9414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70464"/>
        <c:crosses val="autoZero"/>
        <c:auto val="1"/>
        <c:lblAlgn val="ctr"/>
        <c:lblOffset val="100"/>
      </c:catAx>
      <c:valAx>
        <c:axId val="10387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414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6634526224369725E-2"/>
          <c:y val="0.58532931042129488"/>
          <c:w val="0.90387916505224697"/>
          <c:h val="0.3756330443786449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8E9D3-7A98-4D45-917E-23A23B6E06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BD336E-1DFA-4AFA-B316-83331F0A1C4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2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 подготовительный </a:t>
          </a:r>
          <a:r>
            <a:rPr lang="ru-RU" sz="1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(январь - май 2018 года)</a:t>
          </a:r>
          <a:endParaRPr lang="ru-RU" sz="1800" b="1" i="1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0DF24-1026-479A-A1D5-4A33C659437B}" type="parTrans" cxnId="{CC5B17EE-C1C7-4F6E-8020-8A4029841318}">
      <dgm:prSet/>
      <dgm:spPr/>
      <dgm:t>
        <a:bodyPr/>
        <a:lstStyle/>
        <a:p>
          <a:endParaRPr lang="ru-RU"/>
        </a:p>
      </dgm:t>
    </dgm:pt>
    <dgm:pt modelId="{8CD1270D-D496-4FC2-8CD8-333A2304A59C}" type="sibTrans" cxnId="{CC5B17EE-C1C7-4F6E-8020-8A4029841318}">
      <dgm:prSet/>
      <dgm:spPr/>
      <dgm:t>
        <a:bodyPr/>
        <a:lstStyle/>
        <a:p>
          <a:endParaRPr lang="ru-RU"/>
        </a:p>
      </dgm:t>
    </dgm:pt>
    <dgm:pt modelId="{BC14050B-3B19-4FDE-ACB7-2BC4C393B34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2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 заключительный </a:t>
          </a:r>
          <a:r>
            <a:rPr lang="ru-RU" sz="1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 – август 2019 года)</a:t>
          </a:r>
          <a:endParaRPr lang="ru-RU" sz="1800" b="1" i="1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61A95-831C-4C55-B881-0CC8A84E5358}" type="parTrans" cxnId="{3BA54310-33AB-4AE2-B2A7-03820838B18A}">
      <dgm:prSet/>
      <dgm:spPr/>
      <dgm:t>
        <a:bodyPr/>
        <a:lstStyle/>
        <a:p>
          <a:endParaRPr lang="ru-RU"/>
        </a:p>
      </dgm:t>
    </dgm:pt>
    <dgm:pt modelId="{BDB0795D-899D-43C2-AC79-32EDE85E9A8F}" type="sibTrans" cxnId="{3BA54310-33AB-4AE2-B2A7-03820838B18A}">
      <dgm:prSet/>
      <dgm:spPr/>
      <dgm:t>
        <a:bodyPr/>
        <a:lstStyle/>
        <a:p>
          <a:endParaRPr lang="ru-RU"/>
        </a:p>
      </dgm:t>
    </dgm:pt>
    <dgm:pt modelId="{DEF6B61D-CB90-42DD-A9BB-E8B0412ADEC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2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           основной            </a:t>
          </a:r>
          <a:r>
            <a:rPr lang="ru-RU" sz="1800" b="1" i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2018 - июнь 2019 года)</a:t>
          </a:r>
          <a:endParaRPr lang="ru-RU" sz="1800" b="1" i="1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F5DF4-1446-4A18-8828-1B304F58B358}" type="parTrans" cxnId="{0B191617-48F0-4B06-806F-65CA6DF95324}">
      <dgm:prSet/>
      <dgm:spPr/>
      <dgm:t>
        <a:bodyPr/>
        <a:lstStyle/>
        <a:p>
          <a:endParaRPr lang="ru-RU"/>
        </a:p>
      </dgm:t>
    </dgm:pt>
    <dgm:pt modelId="{444C1308-A43D-4C12-A7CE-AF11AAC4F966}" type="sibTrans" cxnId="{0B191617-48F0-4B06-806F-65CA6DF95324}">
      <dgm:prSet/>
      <dgm:spPr/>
      <dgm:t>
        <a:bodyPr/>
        <a:lstStyle/>
        <a:p>
          <a:endParaRPr lang="ru-RU"/>
        </a:p>
      </dgm:t>
    </dgm:pt>
    <dgm:pt modelId="{5CFCC4BE-5E4C-4040-A547-E0CBDD83ECE7}" type="pres">
      <dgm:prSet presAssocID="{9C38E9D3-7A98-4D45-917E-23A23B6E06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D5BC2-1141-4E15-A4F2-B167993AAC73}" type="pres">
      <dgm:prSet presAssocID="{9C38E9D3-7A98-4D45-917E-23A23B6E060F}" presName="arrow" presStyleLbl="bgShp" presStyleIdx="0" presStyleCnt="1" custScaleX="117647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</dgm:pt>
    <dgm:pt modelId="{DF5C521E-A609-4E24-A21E-20FEC0EC3456}" type="pres">
      <dgm:prSet presAssocID="{9C38E9D3-7A98-4D45-917E-23A23B6E060F}" presName="linearProcess" presStyleCnt="0"/>
      <dgm:spPr/>
    </dgm:pt>
    <dgm:pt modelId="{EA93D6EC-36CA-4EC2-8463-B03CB60CFB9D}" type="pres">
      <dgm:prSet presAssocID="{02BD336E-1DFA-4AFA-B316-83331F0A1C4D}" presName="textNode" presStyleLbl="node1" presStyleIdx="0" presStyleCnt="3" custScaleX="81759" custScaleY="98739" custLinFactNeighborX="10743" custLinFactNeighborY="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6B719-D328-4564-A159-9368E2AE82ED}" type="pres">
      <dgm:prSet presAssocID="{8CD1270D-D496-4FC2-8CD8-333A2304A59C}" presName="sibTrans" presStyleCnt="0"/>
      <dgm:spPr/>
    </dgm:pt>
    <dgm:pt modelId="{C0CA4312-6CBF-4041-B9AE-D7A646FF08E5}" type="pres">
      <dgm:prSet presAssocID="{DEF6B61D-CB90-42DD-A9BB-E8B0412ADECE}" presName="textNode" presStyleLbl="node1" presStyleIdx="1" presStyleCnt="3" custScaleX="87888" custScaleY="97258" custLinFactNeighborX="-72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1085-BEB2-43A2-A434-B4FFB3721B8A}" type="pres">
      <dgm:prSet presAssocID="{444C1308-A43D-4C12-A7CE-AF11AAC4F966}" presName="sibTrans" presStyleCnt="0"/>
      <dgm:spPr/>
    </dgm:pt>
    <dgm:pt modelId="{07540242-B030-43D9-A0C0-C08165A950FC}" type="pres">
      <dgm:prSet presAssocID="{BC14050B-3B19-4FDE-ACB7-2BC4C393B34E}" presName="textNode" presStyleLbl="node1" presStyleIdx="2" presStyleCnt="3" custScaleX="75666" custLinFactX="-7521" custLinFactNeighborX="-100000" custLinFactNeighborY="-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E385B-92F3-45FE-8698-A88304E6B2F0}" type="presOf" srcId="{02BD336E-1DFA-4AFA-B316-83331F0A1C4D}" destId="{EA93D6EC-36CA-4EC2-8463-B03CB60CFB9D}" srcOrd="0" destOrd="0" presId="urn:microsoft.com/office/officeart/2005/8/layout/hProcess9"/>
    <dgm:cxn modelId="{DFFD9D59-ADF1-4F5B-9D14-83C469FA7302}" type="presOf" srcId="{DEF6B61D-CB90-42DD-A9BB-E8B0412ADECE}" destId="{C0CA4312-6CBF-4041-B9AE-D7A646FF08E5}" srcOrd="0" destOrd="0" presId="urn:microsoft.com/office/officeart/2005/8/layout/hProcess9"/>
    <dgm:cxn modelId="{3BA54310-33AB-4AE2-B2A7-03820838B18A}" srcId="{9C38E9D3-7A98-4D45-917E-23A23B6E060F}" destId="{BC14050B-3B19-4FDE-ACB7-2BC4C393B34E}" srcOrd="2" destOrd="0" parTransId="{03261A95-831C-4C55-B881-0CC8A84E5358}" sibTransId="{BDB0795D-899D-43C2-AC79-32EDE85E9A8F}"/>
    <dgm:cxn modelId="{CC5B17EE-C1C7-4F6E-8020-8A4029841318}" srcId="{9C38E9D3-7A98-4D45-917E-23A23B6E060F}" destId="{02BD336E-1DFA-4AFA-B316-83331F0A1C4D}" srcOrd="0" destOrd="0" parTransId="{3E80DF24-1026-479A-A1D5-4A33C659437B}" sibTransId="{8CD1270D-D496-4FC2-8CD8-333A2304A59C}"/>
    <dgm:cxn modelId="{0B191617-48F0-4B06-806F-65CA6DF95324}" srcId="{9C38E9D3-7A98-4D45-917E-23A23B6E060F}" destId="{DEF6B61D-CB90-42DD-A9BB-E8B0412ADECE}" srcOrd="1" destOrd="0" parTransId="{118F5DF4-1446-4A18-8828-1B304F58B358}" sibTransId="{444C1308-A43D-4C12-A7CE-AF11AAC4F966}"/>
    <dgm:cxn modelId="{7E4CFB06-F423-4498-AE8D-05B319299377}" type="presOf" srcId="{BC14050B-3B19-4FDE-ACB7-2BC4C393B34E}" destId="{07540242-B030-43D9-A0C0-C08165A950FC}" srcOrd="0" destOrd="0" presId="urn:microsoft.com/office/officeart/2005/8/layout/hProcess9"/>
    <dgm:cxn modelId="{27021F61-E537-4304-BCC1-41DCA6862579}" type="presOf" srcId="{9C38E9D3-7A98-4D45-917E-23A23B6E060F}" destId="{5CFCC4BE-5E4C-4040-A547-E0CBDD83ECE7}" srcOrd="0" destOrd="0" presId="urn:microsoft.com/office/officeart/2005/8/layout/hProcess9"/>
    <dgm:cxn modelId="{0F71D241-6598-4B57-96B1-ECF26A8DB6E5}" type="presParOf" srcId="{5CFCC4BE-5E4C-4040-A547-E0CBDD83ECE7}" destId="{CABD5BC2-1141-4E15-A4F2-B167993AAC73}" srcOrd="0" destOrd="0" presId="urn:microsoft.com/office/officeart/2005/8/layout/hProcess9"/>
    <dgm:cxn modelId="{E2588147-9FE7-44DA-8531-0102B08C4C8C}" type="presParOf" srcId="{5CFCC4BE-5E4C-4040-A547-E0CBDD83ECE7}" destId="{DF5C521E-A609-4E24-A21E-20FEC0EC3456}" srcOrd="1" destOrd="0" presId="urn:microsoft.com/office/officeart/2005/8/layout/hProcess9"/>
    <dgm:cxn modelId="{D963EA54-8679-4A4B-9C99-9B3E45D21C8B}" type="presParOf" srcId="{DF5C521E-A609-4E24-A21E-20FEC0EC3456}" destId="{EA93D6EC-36CA-4EC2-8463-B03CB60CFB9D}" srcOrd="0" destOrd="0" presId="urn:microsoft.com/office/officeart/2005/8/layout/hProcess9"/>
    <dgm:cxn modelId="{04F8D525-A57B-4434-AAB9-5049B0380F43}" type="presParOf" srcId="{DF5C521E-A609-4E24-A21E-20FEC0EC3456}" destId="{E456B719-D328-4564-A159-9368E2AE82ED}" srcOrd="1" destOrd="0" presId="urn:microsoft.com/office/officeart/2005/8/layout/hProcess9"/>
    <dgm:cxn modelId="{AED428D3-5BA7-4CB8-8DF9-CA1A17C98004}" type="presParOf" srcId="{DF5C521E-A609-4E24-A21E-20FEC0EC3456}" destId="{C0CA4312-6CBF-4041-B9AE-D7A646FF08E5}" srcOrd="2" destOrd="0" presId="urn:microsoft.com/office/officeart/2005/8/layout/hProcess9"/>
    <dgm:cxn modelId="{BE7877FF-A75F-4DA4-8762-C2C470867AB0}" type="presParOf" srcId="{DF5C521E-A609-4E24-A21E-20FEC0EC3456}" destId="{471D1085-BEB2-43A2-A434-B4FFB3721B8A}" srcOrd="3" destOrd="0" presId="urn:microsoft.com/office/officeart/2005/8/layout/hProcess9"/>
    <dgm:cxn modelId="{BCED9819-2D99-477E-9DC8-312A9324EE38}" type="presParOf" srcId="{DF5C521E-A609-4E24-A21E-20FEC0EC3456}" destId="{07540242-B030-43D9-A0C0-C08165A950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1544E-38C5-446B-9888-2A11D2D29B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0F43E-96FC-4C59-A936-E6F42AC0F0A1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документов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0E499-2244-4A1F-8927-4FBAD79010EC}" type="parTrans" cxnId="{E80BCBC2-C8E6-4CF8-AADE-C1FB5A76B3D7}">
      <dgm:prSet/>
      <dgm:spPr/>
      <dgm:t>
        <a:bodyPr/>
        <a:lstStyle/>
        <a:p>
          <a:endParaRPr lang="ru-RU"/>
        </a:p>
      </dgm:t>
    </dgm:pt>
    <dgm:pt modelId="{CDA05134-C292-40AB-A20D-D7DBA5FDF374}" type="sibTrans" cxnId="{E80BCBC2-C8E6-4CF8-AADE-C1FB5A76B3D7}">
      <dgm:prSet/>
      <dgm:spPr/>
      <dgm:t>
        <a:bodyPr/>
        <a:lstStyle/>
        <a:p>
          <a:endParaRPr lang="ru-RU"/>
        </a:p>
      </dgm:t>
    </dgm:pt>
    <dgm:pt modelId="{4EE9904B-E164-45F9-93C0-5DAFCED7307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Анкетирование, итоги аттестации и деятельности педагога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CBC25-3E6D-4F49-AB8A-51CCD67393C6}" type="parTrans" cxnId="{12F66605-500B-4829-9CB5-B68F1EA4ED4A}">
      <dgm:prSet/>
      <dgm:spPr/>
      <dgm:t>
        <a:bodyPr/>
        <a:lstStyle/>
        <a:p>
          <a:endParaRPr lang="ru-RU"/>
        </a:p>
      </dgm:t>
    </dgm:pt>
    <dgm:pt modelId="{A90658B6-4915-4C92-94A3-56A5D301E19D}" type="sibTrans" cxnId="{12F66605-500B-4829-9CB5-B68F1EA4ED4A}">
      <dgm:prSet/>
      <dgm:spPr/>
      <dgm:t>
        <a:bodyPr/>
        <a:lstStyle/>
        <a:p>
          <a:endParaRPr lang="ru-RU"/>
        </a:p>
      </dgm:t>
    </dgm:pt>
    <dgm:pt modelId="{1DF920A7-88BD-4385-A5F9-3A9C0070792B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42EC4-C29C-4895-8E88-21BBF6BE319C}" type="parTrans" cxnId="{FC7B9BE9-4A9D-438D-B286-7D05570635CD}">
      <dgm:prSet/>
      <dgm:spPr/>
      <dgm:t>
        <a:bodyPr/>
        <a:lstStyle/>
        <a:p>
          <a:endParaRPr lang="ru-RU"/>
        </a:p>
      </dgm:t>
    </dgm:pt>
    <dgm:pt modelId="{D19763EB-A097-41C1-862E-0E2DF49B5F6F}" type="sibTrans" cxnId="{FC7B9BE9-4A9D-438D-B286-7D05570635CD}">
      <dgm:prSet/>
      <dgm:spPr/>
      <dgm:t>
        <a:bodyPr/>
        <a:lstStyle/>
        <a:p>
          <a:endParaRPr lang="ru-RU"/>
        </a:p>
      </dgm:t>
    </dgm:pt>
    <dgm:pt modelId="{E71E8551-3850-4768-AE90-104A3DDE205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психологическое тестирование, сопровождение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A3E28-BFBF-4158-A557-AA3EFB461ECF}" type="parTrans" cxnId="{AD1B35FC-C012-44F7-B65C-F82EFDED5387}">
      <dgm:prSet/>
      <dgm:spPr/>
      <dgm:t>
        <a:bodyPr/>
        <a:lstStyle/>
        <a:p>
          <a:endParaRPr lang="ru-RU"/>
        </a:p>
      </dgm:t>
    </dgm:pt>
    <dgm:pt modelId="{7B1C69C5-963A-405B-973C-D32D0B8B3AE3}" type="sibTrans" cxnId="{AD1B35FC-C012-44F7-B65C-F82EFDED5387}">
      <dgm:prSet/>
      <dgm:spPr/>
      <dgm:t>
        <a:bodyPr/>
        <a:lstStyle/>
        <a:p>
          <a:endParaRPr lang="ru-RU"/>
        </a:p>
      </dgm:t>
    </dgm:pt>
    <dgm:pt modelId="{99D9521F-113E-44C3-94EA-6017E85FA460}" type="pres">
      <dgm:prSet presAssocID="{56D1544E-38C5-446B-9888-2A11D2D29B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CFBBC-D9C1-4917-A5FB-EAE833EF50E9}" type="pres">
      <dgm:prSet presAssocID="{56D1544E-38C5-446B-9888-2A11D2D29B48}" presName="arrow" presStyleLbl="bgShp" presStyleIdx="0" presStyleCnt="1" custScaleX="117647" custLinFactNeighborX="0" custLinFactNeighborY="-7790"/>
      <dgm:spPr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</dgm:spPr>
    </dgm:pt>
    <dgm:pt modelId="{E06FE285-C411-4A47-B718-D7CB3FCE9DED}" type="pres">
      <dgm:prSet presAssocID="{56D1544E-38C5-446B-9888-2A11D2D29B48}" presName="linearProcess" presStyleCnt="0"/>
      <dgm:spPr/>
    </dgm:pt>
    <dgm:pt modelId="{DCA6C06D-4120-4BBC-935B-87F42E1A3EE2}" type="pres">
      <dgm:prSet presAssocID="{52C0F43E-96FC-4C59-A936-E6F42AC0F0A1}" presName="textNode" presStyleLbl="node1" presStyleIdx="0" presStyleCnt="4" custScaleX="65211" custScaleY="82646" custLinFactNeighborX="-33744" custLinFactNeighborY="-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D77BA-2A53-4FEF-802C-77572BF9B4AF}" type="pres">
      <dgm:prSet presAssocID="{CDA05134-C292-40AB-A20D-D7DBA5FDF374}" presName="sibTrans" presStyleCnt="0"/>
      <dgm:spPr/>
    </dgm:pt>
    <dgm:pt modelId="{E6EE04E8-2A6C-43BF-8F68-28EDC2889B9D}" type="pres">
      <dgm:prSet presAssocID="{4EE9904B-E164-45F9-93C0-5DAFCED7307F}" presName="textNode" presStyleLbl="node1" presStyleIdx="1" presStyleCnt="4" custScaleX="76287" custScaleY="81802" custLinFactNeighborX="-31728" custLinFactNeighborY="-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36761-B64E-417F-B6CB-D2C40A737A35}" type="pres">
      <dgm:prSet presAssocID="{A90658B6-4915-4C92-94A3-56A5D301E19D}" presName="sibTrans" presStyleCnt="0"/>
      <dgm:spPr/>
    </dgm:pt>
    <dgm:pt modelId="{61BC2B89-0C1F-451E-8639-7E91828E2298}" type="pres">
      <dgm:prSet presAssocID="{1DF920A7-88BD-4385-A5F9-3A9C0070792B}" presName="textNode" presStyleLbl="node1" presStyleIdx="2" presStyleCnt="4" custScaleX="60356" custScaleY="82646" custLinFactNeighborX="-52436" custLinFactNeighborY="-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5E29E-2E7F-4C75-B23C-EBD4F7C91DE8}" type="pres">
      <dgm:prSet presAssocID="{D19763EB-A097-41C1-862E-0E2DF49B5F6F}" presName="sibTrans" presStyleCnt="0"/>
      <dgm:spPr/>
    </dgm:pt>
    <dgm:pt modelId="{3D129013-5FD6-477E-9C1C-657524BA18DB}" type="pres">
      <dgm:prSet presAssocID="{E71E8551-3850-4768-AE90-104A3DDE205F}" presName="textNode" presStyleLbl="node1" presStyleIdx="3" presStyleCnt="4" custScaleX="63024" custScaleY="79450" custLinFactNeighborX="-82529" custLinFactNeighborY="-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0CC076-509A-4CEA-99B9-D00973D0B620}" type="presOf" srcId="{1DF920A7-88BD-4385-A5F9-3A9C0070792B}" destId="{61BC2B89-0C1F-451E-8639-7E91828E2298}" srcOrd="0" destOrd="0" presId="urn:microsoft.com/office/officeart/2005/8/layout/hProcess9"/>
    <dgm:cxn modelId="{FC7B9BE9-4A9D-438D-B286-7D05570635CD}" srcId="{56D1544E-38C5-446B-9888-2A11D2D29B48}" destId="{1DF920A7-88BD-4385-A5F9-3A9C0070792B}" srcOrd="2" destOrd="0" parTransId="{62142EC4-C29C-4895-8E88-21BBF6BE319C}" sibTransId="{D19763EB-A097-41C1-862E-0E2DF49B5F6F}"/>
    <dgm:cxn modelId="{C8B28274-BDBB-4A07-A4CD-55400679723A}" type="presOf" srcId="{56D1544E-38C5-446B-9888-2A11D2D29B48}" destId="{99D9521F-113E-44C3-94EA-6017E85FA460}" srcOrd="0" destOrd="0" presId="urn:microsoft.com/office/officeart/2005/8/layout/hProcess9"/>
    <dgm:cxn modelId="{AD1B35FC-C012-44F7-B65C-F82EFDED5387}" srcId="{56D1544E-38C5-446B-9888-2A11D2D29B48}" destId="{E71E8551-3850-4768-AE90-104A3DDE205F}" srcOrd="3" destOrd="0" parTransId="{1DEA3E28-BFBF-4158-A557-AA3EFB461ECF}" sibTransId="{7B1C69C5-963A-405B-973C-D32D0B8B3AE3}"/>
    <dgm:cxn modelId="{E80BCBC2-C8E6-4CF8-AADE-C1FB5A76B3D7}" srcId="{56D1544E-38C5-446B-9888-2A11D2D29B48}" destId="{52C0F43E-96FC-4C59-A936-E6F42AC0F0A1}" srcOrd="0" destOrd="0" parTransId="{60D0E499-2244-4A1F-8927-4FBAD79010EC}" sibTransId="{CDA05134-C292-40AB-A20D-D7DBA5FDF374}"/>
    <dgm:cxn modelId="{7F8B126D-9452-49A9-AAC0-5E970646B00C}" type="presOf" srcId="{52C0F43E-96FC-4C59-A936-E6F42AC0F0A1}" destId="{DCA6C06D-4120-4BBC-935B-87F42E1A3EE2}" srcOrd="0" destOrd="0" presId="urn:microsoft.com/office/officeart/2005/8/layout/hProcess9"/>
    <dgm:cxn modelId="{29089925-5DAD-493B-930A-A24C26AE8006}" type="presOf" srcId="{4EE9904B-E164-45F9-93C0-5DAFCED7307F}" destId="{E6EE04E8-2A6C-43BF-8F68-28EDC2889B9D}" srcOrd="0" destOrd="0" presId="urn:microsoft.com/office/officeart/2005/8/layout/hProcess9"/>
    <dgm:cxn modelId="{12F66605-500B-4829-9CB5-B68F1EA4ED4A}" srcId="{56D1544E-38C5-446B-9888-2A11D2D29B48}" destId="{4EE9904B-E164-45F9-93C0-5DAFCED7307F}" srcOrd="1" destOrd="0" parTransId="{766CBC25-3E6D-4F49-AB8A-51CCD67393C6}" sibTransId="{A90658B6-4915-4C92-94A3-56A5D301E19D}"/>
    <dgm:cxn modelId="{06DE4D00-7FBF-4B34-A5D5-35426AC9CBC0}" type="presOf" srcId="{E71E8551-3850-4768-AE90-104A3DDE205F}" destId="{3D129013-5FD6-477E-9C1C-657524BA18DB}" srcOrd="0" destOrd="0" presId="urn:microsoft.com/office/officeart/2005/8/layout/hProcess9"/>
    <dgm:cxn modelId="{890B3CA0-FCA6-4831-9563-C8699FC67311}" type="presParOf" srcId="{99D9521F-113E-44C3-94EA-6017E85FA460}" destId="{9B7CFBBC-D9C1-4917-A5FB-EAE833EF50E9}" srcOrd="0" destOrd="0" presId="urn:microsoft.com/office/officeart/2005/8/layout/hProcess9"/>
    <dgm:cxn modelId="{194DF6EA-F2CD-4AE2-8A37-BCA3EE9DCE46}" type="presParOf" srcId="{99D9521F-113E-44C3-94EA-6017E85FA460}" destId="{E06FE285-C411-4A47-B718-D7CB3FCE9DED}" srcOrd="1" destOrd="0" presId="urn:microsoft.com/office/officeart/2005/8/layout/hProcess9"/>
    <dgm:cxn modelId="{164D0109-FBD3-4766-A1B8-AF73675655D1}" type="presParOf" srcId="{E06FE285-C411-4A47-B718-D7CB3FCE9DED}" destId="{DCA6C06D-4120-4BBC-935B-87F42E1A3EE2}" srcOrd="0" destOrd="0" presId="urn:microsoft.com/office/officeart/2005/8/layout/hProcess9"/>
    <dgm:cxn modelId="{A931065E-EE50-493A-809D-994E3C0990B0}" type="presParOf" srcId="{E06FE285-C411-4A47-B718-D7CB3FCE9DED}" destId="{8A0D77BA-2A53-4FEF-802C-77572BF9B4AF}" srcOrd="1" destOrd="0" presId="urn:microsoft.com/office/officeart/2005/8/layout/hProcess9"/>
    <dgm:cxn modelId="{A7B69AE5-F503-421A-B375-F6A3B640F581}" type="presParOf" srcId="{E06FE285-C411-4A47-B718-D7CB3FCE9DED}" destId="{E6EE04E8-2A6C-43BF-8F68-28EDC2889B9D}" srcOrd="2" destOrd="0" presId="urn:microsoft.com/office/officeart/2005/8/layout/hProcess9"/>
    <dgm:cxn modelId="{95D5FF25-E5ED-4915-9AF4-C24E3F45264D}" type="presParOf" srcId="{E06FE285-C411-4A47-B718-D7CB3FCE9DED}" destId="{E7236761-B64E-417F-B6CB-D2C40A737A35}" srcOrd="3" destOrd="0" presId="urn:microsoft.com/office/officeart/2005/8/layout/hProcess9"/>
    <dgm:cxn modelId="{10697ED1-5713-4EBF-9A83-3C074CEBFC1A}" type="presParOf" srcId="{E06FE285-C411-4A47-B718-D7CB3FCE9DED}" destId="{61BC2B89-0C1F-451E-8639-7E91828E2298}" srcOrd="4" destOrd="0" presId="urn:microsoft.com/office/officeart/2005/8/layout/hProcess9"/>
    <dgm:cxn modelId="{8B98B57D-F516-436D-AD71-B243B5771947}" type="presParOf" srcId="{E06FE285-C411-4A47-B718-D7CB3FCE9DED}" destId="{9E65E29E-2E7F-4C75-B23C-EBD4F7C91DE8}" srcOrd="5" destOrd="0" presId="urn:microsoft.com/office/officeart/2005/8/layout/hProcess9"/>
    <dgm:cxn modelId="{C70A7CD1-1973-45FD-BEF5-70910B4DB0B5}" type="presParOf" srcId="{E06FE285-C411-4A47-B718-D7CB3FCE9DED}" destId="{3D129013-5FD6-477E-9C1C-657524BA18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606AA-ACD8-4973-B314-0E6A787A6B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58470-67A4-4E29-B9AC-D3E251B0102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молодого руководителя.</a:t>
          </a:r>
        </a:p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Назначение(выбор) наставника (ментора)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C5457-E8BE-4BE6-8980-D9F9B636212B}" type="parTrans" cxnId="{3A612312-FA2C-4223-B21F-924D409E72C5}">
      <dgm:prSet/>
      <dgm:spPr/>
      <dgm:t>
        <a:bodyPr/>
        <a:lstStyle/>
        <a:p>
          <a:endParaRPr lang="ru-RU"/>
        </a:p>
      </dgm:t>
    </dgm:pt>
    <dgm:pt modelId="{C597400B-F5DF-4E37-B3B9-0153D7447CD7}" type="sibTrans" cxnId="{3A612312-FA2C-4223-B21F-924D409E72C5}">
      <dgm:prSet/>
      <dgm:spPr/>
      <dgm:t>
        <a:bodyPr/>
        <a:lstStyle/>
        <a:p>
          <a:endParaRPr lang="ru-RU"/>
        </a:p>
      </dgm:t>
    </dgm:pt>
    <dgm:pt modelId="{4F1317A1-D33C-4CA4-AEA6-8CD3B78EEC90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Комплексные курсы на базе ГАУ ДПО СОИРО</a:t>
          </a:r>
          <a:r>
            <a:rPr lang="ru-RU" sz="1500" b="1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</dgm:t>
    </dgm:pt>
    <dgm:pt modelId="{F4099B23-A03B-49EF-BB2A-206666E5F3CB}" type="parTrans" cxnId="{595D570F-03E8-4CFD-9E0A-C2544854EE0D}">
      <dgm:prSet/>
      <dgm:spPr/>
      <dgm:t>
        <a:bodyPr/>
        <a:lstStyle/>
        <a:p>
          <a:endParaRPr lang="ru-RU"/>
        </a:p>
      </dgm:t>
    </dgm:pt>
    <dgm:pt modelId="{157E8827-2D45-4211-BA4A-810B9E79CC8C}" type="sibTrans" cxnId="{595D570F-03E8-4CFD-9E0A-C2544854EE0D}">
      <dgm:prSet/>
      <dgm:spPr/>
      <dgm:t>
        <a:bodyPr/>
        <a:lstStyle/>
        <a:p>
          <a:endParaRPr lang="ru-RU"/>
        </a:p>
      </dgm:t>
    </dgm:pt>
    <dgm:pt modelId="{7467D176-9D11-4D53-A3AD-1CE8E61F1F6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стажировки в образовательных организациях Смоленского района 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FF6025-D34D-45DB-9417-DCADB353C149}" type="parTrans" cxnId="{34365BDD-7528-483B-B00F-C5C43A1CC894}">
      <dgm:prSet/>
      <dgm:spPr/>
      <dgm:t>
        <a:bodyPr/>
        <a:lstStyle/>
        <a:p>
          <a:endParaRPr lang="ru-RU"/>
        </a:p>
      </dgm:t>
    </dgm:pt>
    <dgm:pt modelId="{61B8F06C-36C5-4600-9960-BCBC4348E012}" type="sibTrans" cxnId="{34365BDD-7528-483B-B00F-C5C43A1CC894}">
      <dgm:prSet/>
      <dgm:spPr/>
      <dgm:t>
        <a:bodyPr/>
        <a:lstStyle/>
        <a:p>
          <a:endParaRPr lang="ru-RU"/>
        </a:p>
      </dgm:t>
    </dgm:pt>
    <dgm:pt modelId="{263B8463-08DF-439F-A3AF-1D42AD20477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стажировки в образовательных организациях г. Смоленска 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0E557-8500-4F2B-8B26-A1B42D17E9D2}" type="parTrans" cxnId="{EAE1D807-931C-461A-BE46-2DA16D60C940}">
      <dgm:prSet/>
      <dgm:spPr/>
      <dgm:t>
        <a:bodyPr/>
        <a:lstStyle/>
        <a:p>
          <a:endParaRPr lang="ru-RU"/>
        </a:p>
      </dgm:t>
    </dgm:pt>
    <dgm:pt modelId="{7B8560DF-33C6-41A6-8142-0D8D999C468E}" type="sibTrans" cxnId="{EAE1D807-931C-461A-BE46-2DA16D60C940}">
      <dgm:prSet/>
      <dgm:spPr/>
      <dgm:t>
        <a:bodyPr/>
        <a:lstStyle/>
        <a:p>
          <a:endParaRPr lang="ru-RU"/>
        </a:p>
      </dgm:t>
    </dgm:pt>
    <dgm:pt modelId="{DE5CF899-38F6-43F0-BBBC-4DC9545E94C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Стажировка в комитете по образованию Администрации муниципального образования «Смоленский район» Смоленской области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ADAFA-8226-4192-85CB-B653C43E1E4E}" type="parTrans" cxnId="{D93612D3-643E-4989-B198-D58C4896D615}">
      <dgm:prSet/>
      <dgm:spPr/>
      <dgm:t>
        <a:bodyPr/>
        <a:lstStyle/>
        <a:p>
          <a:endParaRPr lang="ru-RU"/>
        </a:p>
      </dgm:t>
    </dgm:pt>
    <dgm:pt modelId="{0D62DFF0-5E34-48B0-BFC3-8B9A4904281D}" type="sibTrans" cxnId="{D93612D3-643E-4989-B198-D58C4896D615}">
      <dgm:prSet/>
      <dgm:spPr/>
      <dgm:t>
        <a:bodyPr/>
        <a:lstStyle/>
        <a:p>
          <a:endParaRPr lang="ru-RU"/>
        </a:p>
      </dgm:t>
    </dgm:pt>
    <dgm:pt modelId="{92BB3223-BE5B-4C48-86EC-731C55D02934}" type="pres">
      <dgm:prSet presAssocID="{0C2606AA-ACD8-4973-B314-0E6A787A6B3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98EC6-47E1-4E4F-8000-685E450CF465}" type="pres">
      <dgm:prSet presAssocID="{0C2606AA-ACD8-4973-B314-0E6A787A6B3C}" presName="arrow" presStyleLbl="bgShp" presStyleIdx="0" presStyleCnt="1" custScaleX="117647" custLinFactNeighborX="275" custLinFactNeighborY="-14939"/>
      <dgm:spPr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</dgm:spPr>
    </dgm:pt>
    <dgm:pt modelId="{7E81A73E-B9B3-461D-9563-0A1354B91B91}" type="pres">
      <dgm:prSet presAssocID="{0C2606AA-ACD8-4973-B314-0E6A787A6B3C}" presName="linearProcess" presStyleCnt="0"/>
      <dgm:spPr/>
    </dgm:pt>
    <dgm:pt modelId="{2320B008-FC9F-4CD7-BE5E-739B73EF8881}" type="pres">
      <dgm:prSet presAssocID="{EDF58470-67A4-4E29-B9AC-D3E251B0102D}" presName="textNode" presStyleLbl="node1" presStyleIdx="0" presStyleCnt="5" custScaleX="129434" custScaleY="87379" custLinFactX="77917" custLinFactNeighborX="100000" custLinFactNeighborY="-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229AE-3C2A-4F1B-BBA6-AF1A614ABD93}" type="pres">
      <dgm:prSet presAssocID="{C597400B-F5DF-4E37-B3B9-0153D7447CD7}" presName="sibTrans" presStyleCnt="0"/>
      <dgm:spPr/>
    </dgm:pt>
    <dgm:pt modelId="{01FD918C-3775-46C8-AA44-1F93DFADAC8C}" type="pres">
      <dgm:prSet presAssocID="{4F1317A1-D33C-4CA4-AEA6-8CD3B78EEC90}" presName="textNode" presStyleLbl="node1" presStyleIdx="1" presStyleCnt="5" custScaleX="83241" custScaleY="87235" custLinFactX="-107980" custLinFactNeighborX="-200000" custLinFactNeighborY="-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E86A3-DAF8-4650-9AE4-384E5A445F35}" type="pres">
      <dgm:prSet presAssocID="{157E8827-2D45-4211-BA4A-810B9E79CC8C}" presName="sibTrans" presStyleCnt="0"/>
      <dgm:spPr/>
    </dgm:pt>
    <dgm:pt modelId="{ABD5780A-C61F-4165-9712-11FA5D9711D2}" type="pres">
      <dgm:prSet presAssocID="{7467D176-9D11-4D53-A3AD-1CE8E61F1F68}" presName="textNode" presStyleLbl="node1" presStyleIdx="2" presStyleCnt="5" custScaleX="114735" custScaleY="87519" custLinFactX="-299" custLinFactNeighborX="-100000" custLinFactNeighborY="-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F3BB-30C6-4C88-8E30-468D017988ED}" type="pres">
      <dgm:prSet presAssocID="{61B8F06C-36C5-4600-9960-BCBC4348E012}" presName="sibTrans" presStyleCnt="0"/>
      <dgm:spPr/>
    </dgm:pt>
    <dgm:pt modelId="{F36BA188-07BA-4C64-9AE5-D202174824D2}" type="pres">
      <dgm:prSet presAssocID="{263B8463-08DF-439F-A3AF-1D42AD20477E}" presName="textNode" presStyleLbl="node1" presStyleIdx="3" presStyleCnt="5" custScaleX="93045" custScaleY="90385" custLinFactX="-8212" custLinFactNeighborX="-100000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6D8D-FB59-4450-BFC2-27C4322AFE3B}" type="pres">
      <dgm:prSet presAssocID="{7B8560DF-33C6-41A6-8142-0D8D999C468E}" presName="sibTrans" presStyleCnt="0"/>
      <dgm:spPr/>
    </dgm:pt>
    <dgm:pt modelId="{18D99A63-9653-48A2-A2B0-5275E6A58074}" type="pres">
      <dgm:prSet presAssocID="{DE5CF899-38F6-43F0-BBBC-4DC9545E94C4}" presName="textNode" presStyleLbl="node1" presStyleIdx="4" presStyleCnt="5" custScaleX="166280" custScaleY="87379" custLinFactX="-18538" custLinFactNeighborX="-100000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1D807-931C-461A-BE46-2DA16D60C940}" srcId="{0C2606AA-ACD8-4973-B314-0E6A787A6B3C}" destId="{263B8463-08DF-439F-A3AF-1D42AD20477E}" srcOrd="3" destOrd="0" parTransId="{F240E557-8500-4F2B-8B26-A1B42D17E9D2}" sibTransId="{7B8560DF-33C6-41A6-8142-0D8D999C468E}"/>
    <dgm:cxn modelId="{784D368F-4B30-490D-94E7-994BBDBBFD1F}" type="presOf" srcId="{4F1317A1-D33C-4CA4-AEA6-8CD3B78EEC90}" destId="{01FD918C-3775-46C8-AA44-1F93DFADAC8C}" srcOrd="0" destOrd="0" presId="urn:microsoft.com/office/officeart/2005/8/layout/hProcess9"/>
    <dgm:cxn modelId="{3A612312-FA2C-4223-B21F-924D409E72C5}" srcId="{0C2606AA-ACD8-4973-B314-0E6A787A6B3C}" destId="{EDF58470-67A4-4E29-B9AC-D3E251B0102D}" srcOrd="0" destOrd="0" parTransId="{5D4C5457-E8BE-4BE6-8980-D9F9B636212B}" sibTransId="{C597400B-F5DF-4E37-B3B9-0153D7447CD7}"/>
    <dgm:cxn modelId="{D93612D3-643E-4989-B198-D58C4896D615}" srcId="{0C2606AA-ACD8-4973-B314-0E6A787A6B3C}" destId="{DE5CF899-38F6-43F0-BBBC-4DC9545E94C4}" srcOrd="4" destOrd="0" parTransId="{25EADAFA-8226-4192-85CB-B653C43E1E4E}" sibTransId="{0D62DFF0-5E34-48B0-BFC3-8B9A4904281D}"/>
    <dgm:cxn modelId="{C61B2BFA-5455-49FF-A952-AFA0903CAA90}" type="presOf" srcId="{0C2606AA-ACD8-4973-B314-0E6A787A6B3C}" destId="{92BB3223-BE5B-4C48-86EC-731C55D02934}" srcOrd="0" destOrd="0" presId="urn:microsoft.com/office/officeart/2005/8/layout/hProcess9"/>
    <dgm:cxn modelId="{E54E4984-8049-4C3B-8803-18C5B913493F}" type="presOf" srcId="{DE5CF899-38F6-43F0-BBBC-4DC9545E94C4}" destId="{18D99A63-9653-48A2-A2B0-5275E6A58074}" srcOrd="0" destOrd="0" presId="urn:microsoft.com/office/officeart/2005/8/layout/hProcess9"/>
    <dgm:cxn modelId="{34365BDD-7528-483B-B00F-C5C43A1CC894}" srcId="{0C2606AA-ACD8-4973-B314-0E6A787A6B3C}" destId="{7467D176-9D11-4D53-A3AD-1CE8E61F1F68}" srcOrd="2" destOrd="0" parTransId="{6AFF6025-D34D-45DB-9417-DCADB353C149}" sibTransId="{61B8F06C-36C5-4600-9960-BCBC4348E012}"/>
    <dgm:cxn modelId="{38FA0315-E08A-48A8-806A-A25D0D020138}" type="presOf" srcId="{EDF58470-67A4-4E29-B9AC-D3E251B0102D}" destId="{2320B008-FC9F-4CD7-BE5E-739B73EF8881}" srcOrd="0" destOrd="0" presId="urn:microsoft.com/office/officeart/2005/8/layout/hProcess9"/>
    <dgm:cxn modelId="{595D570F-03E8-4CFD-9E0A-C2544854EE0D}" srcId="{0C2606AA-ACD8-4973-B314-0E6A787A6B3C}" destId="{4F1317A1-D33C-4CA4-AEA6-8CD3B78EEC90}" srcOrd="1" destOrd="0" parTransId="{F4099B23-A03B-49EF-BB2A-206666E5F3CB}" sibTransId="{157E8827-2D45-4211-BA4A-810B9E79CC8C}"/>
    <dgm:cxn modelId="{B8864FA5-345F-4ECE-B000-9B8E0807F853}" type="presOf" srcId="{263B8463-08DF-439F-A3AF-1D42AD20477E}" destId="{F36BA188-07BA-4C64-9AE5-D202174824D2}" srcOrd="0" destOrd="0" presId="urn:microsoft.com/office/officeart/2005/8/layout/hProcess9"/>
    <dgm:cxn modelId="{E03F1EAB-2A2E-4766-8AD5-4FA8231F7EF1}" type="presOf" srcId="{7467D176-9D11-4D53-A3AD-1CE8E61F1F68}" destId="{ABD5780A-C61F-4165-9712-11FA5D9711D2}" srcOrd="0" destOrd="0" presId="urn:microsoft.com/office/officeart/2005/8/layout/hProcess9"/>
    <dgm:cxn modelId="{D6D415A0-0ABA-4183-8E5F-549A6F381E0A}" type="presParOf" srcId="{92BB3223-BE5B-4C48-86EC-731C55D02934}" destId="{CE198EC6-47E1-4E4F-8000-685E450CF465}" srcOrd="0" destOrd="0" presId="urn:microsoft.com/office/officeart/2005/8/layout/hProcess9"/>
    <dgm:cxn modelId="{112C6E77-CFE3-40C6-A30B-EB26A096F40A}" type="presParOf" srcId="{92BB3223-BE5B-4C48-86EC-731C55D02934}" destId="{7E81A73E-B9B3-461D-9563-0A1354B91B91}" srcOrd="1" destOrd="0" presId="urn:microsoft.com/office/officeart/2005/8/layout/hProcess9"/>
    <dgm:cxn modelId="{03367F26-F16C-4A1B-9510-A4E52C2CA96B}" type="presParOf" srcId="{7E81A73E-B9B3-461D-9563-0A1354B91B91}" destId="{2320B008-FC9F-4CD7-BE5E-739B73EF8881}" srcOrd="0" destOrd="0" presId="urn:microsoft.com/office/officeart/2005/8/layout/hProcess9"/>
    <dgm:cxn modelId="{BE680626-0CF4-4391-83B1-B0ACA2354917}" type="presParOf" srcId="{7E81A73E-B9B3-461D-9563-0A1354B91B91}" destId="{EB5229AE-3C2A-4F1B-BBA6-AF1A614ABD93}" srcOrd="1" destOrd="0" presId="urn:microsoft.com/office/officeart/2005/8/layout/hProcess9"/>
    <dgm:cxn modelId="{212D3E60-A35C-4CDB-A62C-B3E2BABD347A}" type="presParOf" srcId="{7E81A73E-B9B3-461D-9563-0A1354B91B91}" destId="{01FD918C-3775-46C8-AA44-1F93DFADAC8C}" srcOrd="2" destOrd="0" presId="urn:microsoft.com/office/officeart/2005/8/layout/hProcess9"/>
    <dgm:cxn modelId="{2485BE09-49C5-4717-AB78-F027D7C82AE8}" type="presParOf" srcId="{7E81A73E-B9B3-461D-9563-0A1354B91B91}" destId="{CDDE86A3-DAF8-4650-9AE4-384E5A445F35}" srcOrd="3" destOrd="0" presId="urn:microsoft.com/office/officeart/2005/8/layout/hProcess9"/>
    <dgm:cxn modelId="{0B20B054-648C-4860-96C5-A8C9540C2DA1}" type="presParOf" srcId="{7E81A73E-B9B3-461D-9563-0A1354B91B91}" destId="{ABD5780A-C61F-4165-9712-11FA5D9711D2}" srcOrd="4" destOrd="0" presId="urn:microsoft.com/office/officeart/2005/8/layout/hProcess9"/>
    <dgm:cxn modelId="{06CA185F-D7F8-4472-AF6D-520C944E1331}" type="presParOf" srcId="{7E81A73E-B9B3-461D-9563-0A1354B91B91}" destId="{B314F3BB-30C6-4C88-8E30-468D017988ED}" srcOrd="5" destOrd="0" presId="urn:microsoft.com/office/officeart/2005/8/layout/hProcess9"/>
    <dgm:cxn modelId="{76C3C66E-52F8-4AF0-A83B-F6C76909C7EE}" type="presParOf" srcId="{7E81A73E-B9B3-461D-9563-0A1354B91B91}" destId="{F36BA188-07BA-4C64-9AE5-D202174824D2}" srcOrd="6" destOrd="0" presId="urn:microsoft.com/office/officeart/2005/8/layout/hProcess9"/>
    <dgm:cxn modelId="{612280F2-5A40-46A1-915C-4A43BB348B02}" type="presParOf" srcId="{7E81A73E-B9B3-461D-9563-0A1354B91B91}" destId="{74F76D8D-FB59-4450-BFC2-27C4322AFE3B}" srcOrd="7" destOrd="0" presId="urn:microsoft.com/office/officeart/2005/8/layout/hProcess9"/>
    <dgm:cxn modelId="{8CED2C3E-7750-4C5A-AF88-7C136242E3F0}" type="presParOf" srcId="{7E81A73E-B9B3-461D-9563-0A1354B91B91}" destId="{18D99A63-9653-48A2-A2B0-5275E6A5807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DD049-0A42-43B1-9EDB-1D1C1F13BBB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CA05A-E1EE-4726-8EB5-6A91E8DC9EC1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и защита управленческой проектной работы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D1846-BF9D-4A1A-83B0-3E653194D1E1}" type="parTrans" cxnId="{9BB3A953-CA2D-41A7-B467-B24BD90A9ABC}">
      <dgm:prSet/>
      <dgm:spPr/>
      <dgm:t>
        <a:bodyPr/>
        <a:lstStyle/>
        <a:p>
          <a:endParaRPr lang="ru-RU"/>
        </a:p>
      </dgm:t>
    </dgm:pt>
    <dgm:pt modelId="{63FD2398-B272-4009-9EB4-AA5F268A525C}" type="sibTrans" cxnId="{9BB3A953-CA2D-41A7-B467-B24BD90A9ABC}">
      <dgm:prSet/>
      <dgm:spPr/>
      <dgm:t>
        <a:bodyPr/>
        <a:lstStyle/>
        <a:p>
          <a:endParaRPr lang="ru-RU"/>
        </a:p>
      </dgm:t>
    </dgm:pt>
    <dgm:pt modelId="{820A846E-27D4-4742-8599-652B83C3886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Аттестация на соответствие         занимаемой должности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96565-B54D-4C9D-8FE6-A83D7BCFD6B5}" type="parTrans" cxnId="{9418F0AC-71E2-44E9-BD3E-2DC0588FC1B8}">
      <dgm:prSet/>
      <dgm:spPr/>
      <dgm:t>
        <a:bodyPr/>
        <a:lstStyle/>
        <a:p>
          <a:endParaRPr lang="ru-RU"/>
        </a:p>
      </dgm:t>
    </dgm:pt>
    <dgm:pt modelId="{8D345870-BDD8-48F5-81F7-B7432A80BD99}" type="sibTrans" cxnId="{9418F0AC-71E2-44E9-BD3E-2DC0588FC1B8}">
      <dgm:prSet/>
      <dgm:spPr/>
      <dgm:t>
        <a:bodyPr/>
        <a:lstStyle/>
        <a:p>
          <a:endParaRPr lang="ru-RU"/>
        </a:p>
      </dgm:t>
    </dgm:pt>
    <dgm:pt modelId="{5A954001-4373-46A8-AF52-E34BBAE2B146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с учредителем (работодателем)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1FA99-D47D-4022-BAAA-7687E55352DA}" type="parTrans" cxnId="{C5CD60D7-707C-4F6A-AD07-FCF902BEE917}">
      <dgm:prSet/>
      <dgm:spPr/>
      <dgm:t>
        <a:bodyPr/>
        <a:lstStyle/>
        <a:p>
          <a:endParaRPr lang="ru-RU"/>
        </a:p>
      </dgm:t>
    </dgm:pt>
    <dgm:pt modelId="{F708BE14-7D7A-4830-B29D-65DE6DAC455C}" type="sibTrans" cxnId="{C5CD60D7-707C-4F6A-AD07-FCF902BEE917}">
      <dgm:prSet/>
      <dgm:spPr/>
      <dgm:t>
        <a:bodyPr/>
        <a:lstStyle/>
        <a:p>
          <a:endParaRPr lang="ru-RU"/>
        </a:p>
      </dgm:t>
    </dgm:pt>
    <dgm:pt modelId="{CECEB161-C1F3-48F8-AAEB-E2BAB506EEFD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на должность  (зачисление в кадровый резерв) </a:t>
          </a:r>
          <a:endParaRPr lang="ru-RU" sz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7556-5AB1-470C-97E8-967098FCD439}" type="parTrans" cxnId="{9339C5F6-EA2D-46C7-B553-30FABDF3EE22}">
      <dgm:prSet/>
      <dgm:spPr/>
      <dgm:t>
        <a:bodyPr/>
        <a:lstStyle/>
        <a:p>
          <a:endParaRPr lang="ru-RU"/>
        </a:p>
      </dgm:t>
    </dgm:pt>
    <dgm:pt modelId="{C5ADC32C-F936-47E9-8F88-2548ECBFB515}" type="sibTrans" cxnId="{9339C5F6-EA2D-46C7-B553-30FABDF3EE22}">
      <dgm:prSet/>
      <dgm:spPr/>
      <dgm:t>
        <a:bodyPr/>
        <a:lstStyle/>
        <a:p>
          <a:endParaRPr lang="ru-RU"/>
        </a:p>
      </dgm:t>
    </dgm:pt>
    <dgm:pt modelId="{5029E6FA-EB74-40BF-9624-6F6BEB2BC7C0}" type="pres">
      <dgm:prSet presAssocID="{ABBDD049-0A42-43B1-9EDB-1D1C1F13BB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6B115C-5726-4CC8-8C93-A75BB3390F2D}" type="pres">
      <dgm:prSet presAssocID="{ABBDD049-0A42-43B1-9EDB-1D1C1F13BBB5}" presName="arrow" presStyleLbl="bgShp" presStyleIdx="0" presStyleCnt="1" custScaleX="110619" custLinFactNeighborX="3266" custLinFactNeighborY="-221"/>
      <dgm:spPr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</dgm:spPr>
    </dgm:pt>
    <dgm:pt modelId="{72DF8110-56B7-4E73-B366-79F7FBE854A5}" type="pres">
      <dgm:prSet presAssocID="{ABBDD049-0A42-43B1-9EDB-1D1C1F13BBB5}" presName="linearProcess" presStyleCnt="0"/>
      <dgm:spPr/>
    </dgm:pt>
    <dgm:pt modelId="{67785CB3-DD8D-489D-82CB-86A5043E1D23}" type="pres">
      <dgm:prSet presAssocID="{10CCA05A-E1EE-4726-8EB5-6A91E8DC9EC1}" presName="textNode" presStyleLbl="node1" presStyleIdx="0" presStyleCnt="4" custScaleX="45681" custScaleY="86397" custLinFactNeighborX="68139" custLinFactNeighborY="-4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E07F-8E55-489E-BBC1-7080E39EBE43}" type="pres">
      <dgm:prSet presAssocID="{63FD2398-B272-4009-9EB4-AA5F268A525C}" presName="sibTrans" presStyleCnt="0"/>
      <dgm:spPr/>
    </dgm:pt>
    <dgm:pt modelId="{15DBBCCC-0154-4AC9-8033-1DE57E8430A0}" type="pres">
      <dgm:prSet presAssocID="{5A954001-4373-46A8-AF52-E34BBAE2B146}" presName="textNode" presStyleLbl="node1" presStyleIdx="1" presStyleCnt="4" custScaleX="80356" custScaleY="83753" custLinFactNeighborX="-4787" custLinFactNeighborY="-3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95F10-F9F0-4036-8A64-EC27DB488439}" type="pres">
      <dgm:prSet presAssocID="{F708BE14-7D7A-4830-B29D-65DE6DAC455C}" presName="sibTrans" presStyleCnt="0"/>
      <dgm:spPr/>
    </dgm:pt>
    <dgm:pt modelId="{A18B7931-D711-415A-B38B-CA9B2F562E2E}" type="pres">
      <dgm:prSet presAssocID="{820A846E-27D4-4742-8599-652B83C38868}" presName="textNode" presStyleLbl="node1" presStyleIdx="2" presStyleCnt="4" custScaleX="64246" custScaleY="85496" custLinFactNeighborX="-69784" custLinFactNeighborY="-4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14C44-A87D-493B-9779-51921DB9A920}" type="pres">
      <dgm:prSet presAssocID="{8D345870-BDD8-48F5-81F7-B7432A80BD99}" presName="sibTrans" presStyleCnt="0"/>
      <dgm:spPr/>
    </dgm:pt>
    <dgm:pt modelId="{4F93AD4C-B8D5-429A-8807-8CEB9C3DAAED}" type="pres">
      <dgm:prSet presAssocID="{CECEB161-C1F3-48F8-AAEB-E2BAB506EEFD}" presName="textNode" presStyleLbl="node1" presStyleIdx="3" presStyleCnt="4" custScaleX="72455" custScaleY="84674" custLinFactX="-6522" custLinFactNeighborX="-100000" custLinFactNeighborY="-3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95B42-8056-4B97-8B23-EDAA93D37D48}" type="presOf" srcId="{ABBDD049-0A42-43B1-9EDB-1D1C1F13BBB5}" destId="{5029E6FA-EB74-40BF-9624-6F6BEB2BC7C0}" srcOrd="0" destOrd="0" presId="urn:microsoft.com/office/officeart/2005/8/layout/hProcess9"/>
    <dgm:cxn modelId="{9339C5F6-EA2D-46C7-B553-30FABDF3EE22}" srcId="{ABBDD049-0A42-43B1-9EDB-1D1C1F13BBB5}" destId="{CECEB161-C1F3-48F8-AAEB-E2BAB506EEFD}" srcOrd="3" destOrd="0" parTransId="{87667556-5AB1-470C-97E8-967098FCD439}" sibTransId="{C5ADC32C-F936-47E9-8F88-2548ECBFB515}"/>
    <dgm:cxn modelId="{85741D72-6058-44FA-B078-9F5D6317EC84}" type="presOf" srcId="{820A846E-27D4-4742-8599-652B83C38868}" destId="{A18B7931-D711-415A-B38B-CA9B2F562E2E}" srcOrd="0" destOrd="0" presId="urn:microsoft.com/office/officeart/2005/8/layout/hProcess9"/>
    <dgm:cxn modelId="{C5CD60D7-707C-4F6A-AD07-FCF902BEE917}" srcId="{ABBDD049-0A42-43B1-9EDB-1D1C1F13BBB5}" destId="{5A954001-4373-46A8-AF52-E34BBAE2B146}" srcOrd="1" destOrd="0" parTransId="{C261FA99-D47D-4022-BAAA-7687E55352DA}" sibTransId="{F708BE14-7D7A-4830-B29D-65DE6DAC455C}"/>
    <dgm:cxn modelId="{B85E9E30-640B-461E-BA1F-5F89F75F8B8C}" type="presOf" srcId="{10CCA05A-E1EE-4726-8EB5-6A91E8DC9EC1}" destId="{67785CB3-DD8D-489D-82CB-86A5043E1D23}" srcOrd="0" destOrd="0" presId="urn:microsoft.com/office/officeart/2005/8/layout/hProcess9"/>
    <dgm:cxn modelId="{FBA976A9-8776-4C76-9F60-F8286F4F478D}" type="presOf" srcId="{5A954001-4373-46A8-AF52-E34BBAE2B146}" destId="{15DBBCCC-0154-4AC9-8033-1DE57E8430A0}" srcOrd="0" destOrd="0" presId="urn:microsoft.com/office/officeart/2005/8/layout/hProcess9"/>
    <dgm:cxn modelId="{E36E67DD-A4EB-4D1C-A658-72488388466D}" type="presOf" srcId="{CECEB161-C1F3-48F8-AAEB-E2BAB506EEFD}" destId="{4F93AD4C-B8D5-429A-8807-8CEB9C3DAAED}" srcOrd="0" destOrd="0" presId="urn:microsoft.com/office/officeart/2005/8/layout/hProcess9"/>
    <dgm:cxn modelId="{9BB3A953-CA2D-41A7-B467-B24BD90A9ABC}" srcId="{ABBDD049-0A42-43B1-9EDB-1D1C1F13BBB5}" destId="{10CCA05A-E1EE-4726-8EB5-6A91E8DC9EC1}" srcOrd="0" destOrd="0" parTransId="{C99D1846-BF9D-4A1A-83B0-3E653194D1E1}" sibTransId="{63FD2398-B272-4009-9EB4-AA5F268A525C}"/>
    <dgm:cxn modelId="{9418F0AC-71E2-44E9-BD3E-2DC0588FC1B8}" srcId="{ABBDD049-0A42-43B1-9EDB-1D1C1F13BBB5}" destId="{820A846E-27D4-4742-8599-652B83C38868}" srcOrd="2" destOrd="0" parTransId="{E0296565-B54D-4C9D-8FE6-A83D7BCFD6B5}" sibTransId="{8D345870-BDD8-48F5-81F7-B7432A80BD99}"/>
    <dgm:cxn modelId="{4569C6DD-6671-4A6C-82CD-85F4CE1F205D}" type="presParOf" srcId="{5029E6FA-EB74-40BF-9624-6F6BEB2BC7C0}" destId="{B06B115C-5726-4CC8-8C93-A75BB3390F2D}" srcOrd="0" destOrd="0" presId="urn:microsoft.com/office/officeart/2005/8/layout/hProcess9"/>
    <dgm:cxn modelId="{72320B98-E5ED-455E-B072-0A0D2E8C5172}" type="presParOf" srcId="{5029E6FA-EB74-40BF-9624-6F6BEB2BC7C0}" destId="{72DF8110-56B7-4E73-B366-79F7FBE854A5}" srcOrd="1" destOrd="0" presId="urn:microsoft.com/office/officeart/2005/8/layout/hProcess9"/>
    <dgm:cxn modelId="{4DBAEA7E-C514-4EA6-9EF7-2190259FC67D}" type="presParOf" srcId="{72DF8110-56B7-4E73-B366-79F7FBE854A5}" destId="{67785CB3-DD8D-489D-82CB-86A5043E1D23}" srcOrd="0" destOrd="0" presId="urn:microsoft.com/office/officeart/2005/8/layout/hProcess9"/>
    <dgm:cxn modelId="{F1B2B239-1136-4CCB-BC6A-9271229D6FB6}" type="presParOf" srcId="{72DF8110-56B7-4E73-B366-79F7FBE854A5}" destId="{6A2DE07F-8E55-489E-BBC1-7080E39EBE43}" srcOrd="1" destOrd="0" presId="urn:microsoft.com/office/officeart/2005/8/layout/hProcess9"/>
    <dgm:cxn modelId="{F93B2EB9-9949-4632-915F-270E3F301F6D}" type="presParOf" srcId="{72DF8110-56B7-4E73-B366-79F7FBE854A5}" destId="{15DBBCCC-0154-4AC9-8033-1DE57E8430A0}" srcOrd="2" destOrd="0" presId="urn:microsoft.com/office/officeart/2005/8/layout/hProcess9"/>
    <dgm:cxn modelId="{4BF3C3A2-BB02-43DD-A6C6-738709109786}" type="presParOf" srcId="{72DF8110-56B7-4E73-B366-79F7FBE854A5}" destId="{B1495F10-F9F0-4036-8A64-EC27DB488439}" srcOrd="3" destOrd="0" presId="urn:microsoft.com/office/officeart/2005/8/layout/hProcess9"/>
    <dgm:cxn modelId="{1AF7883C-F543-4EED-8CE7-9EE042FDC2DA}" type="presParOf" srcId="{72DF8110-56B7-4E73-B366-79F7FBE854A5}" destId="{A18B7931-D711-415A-B38B-CA9B2F562E2E}" srcOrd="4" destOrd="0" presId="urn:microsoft.com/office/officeart/2005/8/layout/hProcess9"/>
    <dgm:cxn modelId="{28322978-919E-41D4-BDF0-2C5B87007BAC}" type="presParOf" srcId="{72DF8110-56B7-4E73-B366-79F7FBE854A5}" destId="{1D314C44-A87D-493B-9779-51921DB9A920}" srcOrd="5" destOrd="0" presId="urn:microsoft.com/office/officeart/2005/8/layout/hProcess9"/>
    <dgm:cxn modelId="{652C6306-A219-43E8-8CEC-BF2DA8523B49}" type="presParOf" srcId="{72DF8110-56B7-4E73-B366-79F7FBE854A5}" destId="{4F93AD4C-B8D5-429A-8807-8CEB9C3DAA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BD5BC2-1141-4E15-A4F2-B167993AAC73}">
      <dsp:nvSpPr>
        <dsp:cNvPr id="0" name=""/>
        <dsp:cNvSpPr/>
      </dsp:nvSpPr>
      <dsp:spPr>
        <a:xfrm>
          <a:off x="2" y="0"/>
          <a:ext cx="11887194" cy="4697798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3D6EC-36CA-4EC2-8463-B03CB60CFB9D}">
      <dsp:nvSpPr>
        <dsp:cNvPr id="0" name=""/>
        <dsp:cNvSpPr/>
      </dsp:nvSpPr>
      <dsp:spPr>
        <a:xfrm>
          <a:off x="111714" y="1433890"/>
          <a:ext cx="3533733" cy="185542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 подготовительный </a:t>
          </a:r>
          <a:r>
            <a:rPr lang="ru-RU" sz="1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(январь - май 2018 года)</a:t>
          </a:r>
          <a:endParaRPr lang="ru-RU" sz="1800" b="1" i="1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14" y="1433890"/>
        <a:ext cx="3533733" cy="1855423"/>
      </dsp:txXfrm>
    </dsp:sp>
    <dsp:sp modelId="{C0CA4312-6CBF-4041-B9AE-D7A646FF08E5}">
      <dsp:nvSpPr>
        <dsp:cNvPr id="0" name=""/>
        <dsp:cNvSpPr/>
      </dsp:nvSpPr>
      <dsp:spPr>
        <a:xfrm>
          <a:off x="3745163" y="1435102"/>
          <a:ext cx="3798636" cy="182759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           основной            </a:t>
          </a:r>
          <a:r>
            <a:rPr lang="ru-RU" sz="1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2018 - июнь 2019 года)</a:t>
          </a:r>
          <a:endParaRPr lang="ru-RU" sz="1800" b="1" i="1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5163" y="1435102"/>
        <a:ext cx="3798636" cy="1827594"/>
      </dsp:txXfrm>
    </dsp:sp>
    <dsp:sp modelId="{07540242-B030-43D9-A0C0-C08165A950FC}">
      <dsp:nvSpPr>
        <dsp:cNvPr id="0" name=""/>
        <dsp:cNvSpPr/>
      </dsp:nvSpPr>
      <dsp:spPr>
        <a:xfrm>
          <a:off x="7649524" y="1383952"/>
          <a:ext cx="3270385" cy="187911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 заключительный </a:t>
          </a:r>
          <a:r>
            <a:rPr lang="ru-RU" sz="1800" b="1" i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(июнь – август 2019 года)</a:t>
          </a:r>
          <a:endParaRPr lang="ru-RU" sz="1800" b="1" i="1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49524" y="1383952"/>
        <a:ext cx="3270385" cy="1879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CFBBC-D9C1-4917-A5FB-EAE833EF50E9}">
      <dsp:nvSpPr>
        <dsp:cNvPr id="0" name=""/>
        <dsp:cNvSpPr/>
      </dsp:nvSpPr>
      <dsp:spPr>
        <a:xfrm>
          <a:off x="2" y="0"/>
          <a:ext cx="11747494" cy="2422718"/>
        </a:xfrm>
        <a:prstGeom prst="rightArrow">
          <a:avLst/>
        </a:prstGeom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6C06D-4120-4BBC-935B-87F42E1A3EE2}">
      <dsp:nvSpPr>
        <dsp:cNvPr id="0" name=""/>
        <dsp:cNvSpPr/>
      </dsp:nvSpPr>
      <dsp:spPr>
        <a:xfrm>
          <a:off x="127002" y="774407"/>
          <a:ext cx="2298198" cy="80091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документов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002" y="774407"/>
        <a:ext cx="2298198" cy="800912"/>
      </dsp:txXfrm>
    </dsp:sp>
    <dsp:sp modelId="{E6EE04E8-2A6C-43BF-8F68-28EDC2889B9D}">
      <dsp:nvSpPr>
        <dsp:cNvPr id="0" name=""/>
        <dsp:cNvSpPr/>
      </dsp:nvSpPr>
      <dsp:spPr>
        <a:xfrm>
          <a:off x="3024417" y="782586"/>
          <a:ext cx="2688544" cy="79273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Анкетирование, итоги аттестации и деятельности педагога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4417" y="782586"/>
        <a:ext cx="2688544" cy="792733"/>
      </dsp:txXfrm>
    </dsp:sp>
    <dsp:sp modelId="{61BC2B89-0C1F-451E-8639-7E91828E2298}">
      <dsp:nvSpPr>
        <dsp:cNvPr id="0" name=""/>
        <dsp:cNvSpPr/>
      </dsp:nvSpPr>
      <dsp:spPr>
        <a:xfrm>
          <a:off x="6178703" y="774407"/>
          <a:ext cx="2127096" cy="80091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8703" y="774407"/>
        <a:ext cx="2127096" cy="800912"/>
      </dsp:txXfrm>
    </dsp:sp>
    <dsp:sp modelId="{3D129013-5FD6-477E-9C1C-657524BA18DB}">
      <dsp:nvSpPr>
        <dsp:cNvPr id="0" name=""/>
        <dsp:cNvSpPr/>
      </dsp:nvSpPr>
      <dsp:spPr>
        <a:xfrm>
          <a:off x="8716415" y="805379"/>
          <a:ext cx="2221123" cy="7699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 психологическое тестирование, сопровождение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6415" y="805379"/>
        <a:ext cx="2221123" cy="7699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98EC6-47E1-4E4F-8000-685E450CF465}">
      <dsp:nvSpPr>
        <dsp:cNvPr id="0" name=""/>
        <dsp:cNvSpPr/>
      </dsp:nvSpPr>
      <dsp:spPr>
        <a:xfrm>
          <a:off x="5" y="0"/>
          <a:ext cx="11880844" cy="2743412"/>
        </a:xfrm>
        <a:prstGeom prst="rightArrow">
          <a:avLst/>
        </a:prstGeom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0B008-FC9F-4CD7-BE5E-739B73EF8881}">
      <dsp:nvSpPr>
        <dsp:cNvPr id="0" name=""/>
        <dsp:cNvSpPr/>
      </dsp:nvSpPr>
      <dsp:spPr>
        <a:xfrm>
          <a:off x="1871276" y="855390"/>
          <a:ext cx="2269053" cy="95886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молодого руководителя.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Назначение(выбор) наставника (ментора)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1276" y="855390"/>
        <a:ext cx="2269053" cy="958866"/>
      </dsp:txXfrm>
    </dsp:sp>
    <dsp:sp modelId="{01FD918C-3775-46C8-AA44-1F93DFADAC8C}">
      <dsp:nvSpPr>
        <dsp:cNvPr id="0" name=""/>
        <dsp:cNvSpPr/>
      </dsp:nvSpPr>
      <dsp:spPr>
        <a:xfrm>
          <a:off x="297094" y="856180"/>
          <a:ext cx="1459263" cy="95728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Комплексные курсы на базе ГАУ ДПО СОИРО</a:t>
          </a:r>
          <a:r>
            <a:rPr lang="ru-RU" sz="1500" b="1" kern="1200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</a:p>
      </dsp:txBody>
      <dsp:txXfrm>
        <a:off x="297094" y="856180"/>
        <a:ext cx="1459263" cy="957286"/>
      </dsp:txXfrm>
    </dsp:sp>
    <dsp:sp modelId="{ABD5780A-C61F-4165-9712-11FA5D9711D2}">
      <dsp:nvSpPr>
        <dsp:cNvPr id="0" name=""/>
        <dsp:cNvSpPr/>
      </dsp:nvSpPr>
      <dsp:spPr>
        <a:xfrm>
          <a:off x="4228420" y="889057"/>
          <a:ext cx="2011371" cy="96040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стажировки в образовательных организациях Смоленского района 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8420" y="889057"/>
        <a:ext cx="2011371" cy="960402"/>
      </dsp:txXfrm>
    </dsp:sp>
    <dsp:sp modelId="{F36BA188-07BA-4C64-9AE5-D202174824D2}">
      <dsp:nvSpPr>
        <dsp:cNvPr id="0" name=""/>
        <dsp:cNvSpPr/>
      </dsp:nvSpPr>
      <dsp:spPr>
        <a:xfrm>
          <a:off x="6393248" y="874100"/>
          <a:ext cx="1631132" cy="99185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Прохождение стажировки в образовательных организациях г. Смоленска 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3248" y="874100"/>
        <a:ext cx="1631132" cy="991853"/>
      </dsp:txXfrm>
    </dsp:sp>
    <dsp:sp modelId="{18D99A63-9653-48A2-A2B0-5275E6A58074}">
      <dsp:nvSpPr>
        <dsp:cNvPr id="0" name=""/>
        <dsp:cNvSpPr/>
      </dsp:nvSpPr>
      <dsp:spPr>
        <a:xfrm>
          <a:off x="8135537" y="890593"/>
          <a:ext cx="2914984" cy="95886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Стажировка в комитете по образованию Администрации муниципального образования «Смоленский район» Смоленской области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35537" y="890593"/>
        <a:ext cx="2914984" cy="9588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B115C-5726-4CC8-8C93-A75BB3390F2D}">
      <dsp:nvSpPr>
        <dsp:cNvPr id="0" name=""/>
        <dsp:cNvSpPr/>
      </dsp:nvSpPr>
      <dsp:spPr>
        <a:xfrm>
          <a:off x="724951" y="0"/>
          <a:ext cx="11827878" cy="2648477"/>
        </a:xfrm>
        <a:prstGeom prst="rightArrow">
          <a:avLst/>
        </a:prstGeom>
        <a:solidFill>
          <a:srgbClr val="9AC87A"/>
        </a:solidFill>
        <a:ln w="57150"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5CB3-DD8D-489D-82CB-86A5043E1D23}">
      <dsp:nvSpPr>
        <dsp:cNvPr id="0" name=""/>
        <dsp:cNvSpPr/>
      </dsp:nvSpPr>
      <dsp:spPr>
        <a:xfrm>
          <a:off x="817186" y="821594"/>
          <a:ext cx="1723911" cy="9152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и защита управленческой проектной работы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186" y="821594"/>
        <a:ext cx="1723911" cy="915282"/>
      </dsp:txXfrm>
    </dsp:sp>
    <dsp:sp modelId="{15DBBCCC-0154-4AC9-8033-1DE57E8430A0}">
      <dsp:nvSpPr>
        <dsp:cNvPr id="0" name=""/>
        <dsp:cNvSpPr/>
      </dsp:nvSpPr>
      <dsp:spPr>
        <a:xfrm>
          <a:off x="2711384" y="845971"/>
          <a:ext cx="3032478" cy="88727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Собеседование с учредителем (работодателем)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1384" y="845971"/>
        <a:ext cx="3032478" cy="887271"/>
      </dsp:txXfrm>
    </dsp:sp>
    <dsp:sp modelId="{A18B7931-D711-415A-B38B-CA9B2F562E2E}">
      <dsp:nvSpPr>
        <dsp:cNvPr id="0" name=""/>
        <dsp:cNvSpPr/>
      </dsp:nvSpPr>
      <dsp:spPr>
        <a:xfrm>
          <a:off x="5964020" y="824036"/>
          <a:ext cx="2424518" cy="90573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Аттестация на соответствие         занимаемой должности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4020" y="824036"/>
        <a:ext cx="2424518" cy="905737"/>
      </dsp:txXfrm>
    </dsp:sp>
    <dsp:sp modelId="{4F93AD4C-B8D5-429A-8807-8CEB9C3DAAED}">
      <dsp:nvSpPr>
        <dsp:cNvPr id="0" name=""/>
        <dsp:cNvSpPr/>
      </dsp:nvSpPr>
      <dsp:spPr>
        <a:xfrm>
          <a:off x="8581330" y="840510"/>
          <a:ext cx="2734310" cy="89702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1B291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Назначение на должность  (зачисление в кадровый резерв) </a:t>
          </a:r>
          <a:endParaRPr lang="ru-RU" sz="1200" kern="1200" dirty="0">
            <a:solidFill>
              <a:srgbClr val="1B291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1330" y="840510"/>
        <a:ext cx="2734310" cy="897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93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04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90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3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5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88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3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7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2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20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4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9F5A-9F6B-4B73-9A80-25BF5CB5EC91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735A-D086-46F1-B8AC-D6B9A5D17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0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chart" Target="../charts/chart4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OBRAZ\Desktop\Documents\НОВАЯ ПАПКА\Конкрсы\Золотой олимп Шаг в науку\Вымпел Смоленский район\Смоленский район вымпел\Новая папка\gerb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" y="231775"/>
            <a:ext cx="586740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OBRAZ\Desktop\Documents\НОВАЯ ПАПКА\Конкрсы\Золотой олимп Шаг в науку\Вымпел Смоленский район\Смоленский район вымпел\Новая папка\fla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97" y="231775"/>
            <a:ext cx="878205" cy="5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07" y="114300"/>
            <a:ext cx="6196693" cy="66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182371" y="172184"/>
            <a:ext cx="960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Администрация муниципального образования  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«Смоленский район» Смоленской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57350" y="1102179"/>
            <a:ext cx="9048432" cy="412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pc="-1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руководителей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51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«Смоленский район» 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</a:t>
            </a:r>
            <a:r>
              <a:rPr lang="ru-RU" sz="3600" b="1" spc="-10" dirty="0" smtClean="0">
                <a:ln w="9525" cap="rnd" cmpd="sng" algn="ctr">
                  <a:solidFill>
                    <a:srgbClr val="003300"/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7614" y="5305331"/>
            <a:ext cx="500033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 algn="ctr">
              <a:lnSpc>
                <a:spcPct val="107000"/>
              </a:lnSpc>
            </a:pPr>
            <a:r>
              <a:rPr lang="ru-RU" sz="1400" b="1" spc="-10" dirty="0" smtClean="0">
                <a:solidFill>
                  <a:srgbClr val="111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Лонщакова И.В., председатель комитета по образованию </a:t>
            </a:r>
          </a:p>
          <a:p>
            <a:pPr marL="270510" indent="-270510" algn="ctr">
              <a:lnSpc>
                <a:spcPct val="107000"/>
              </a:lnSpc>
            </a:pPr>
            <a:r>
              <a:rPr lang="ru-RU" sz="1400" b="1" spc="-10" dirty="0" smtClean="0">
                <a:solidFill>
                  <a:srgbClr val="111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</a:t>
            </a:r>
          </a:p>
          <a:p>
            <a:pPr marL="270510" indent="-270510" algn="ctr">
              <a:lnSpc>
                <a:spcPct val="107000"/>
              </a:lnSpc>
            </a:pPr>
            <a:r>
              <a:rPr lang="ru-RU" sz="1400" b="1" spc="-10" dirty="0" smtClean="0">
                <a:solidFill>
                  <a:srgbClr val="111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«Смоленский район» Смоленской области</a:t>
            </a:r>
          </a:p>
          <a:p>
            <a:pPr marL="270510" indent="-270510" algn="ctr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сферы образования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" y="0"/>
            <a:ext cx="12186479" cy="68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46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OBRAZ\Desktop\Documents\НОВАЯ ПАПКА\Конкрсы\Золотой олимп Шаг в науку\Вымпел Смоленский район\Смоленский район вымпел\Новая папка\gerb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7" y="231775"/>
            <a:ext cx="586740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OBRAZ\Desktop\Documents\НОВАЯ ПАПКА\Конкрсы\Золотой олимп Шаг в науку\Вымпел Смоленский район\Смоленский район вымпел\Новая папка\fla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762" y="216354"/>
            <a:ext cx="878205" cy="5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59434" y="341429"/>
            <a:ext cx="9091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 проект «Хочу стать руководителем» </a:t>
            </a:r>
          </a:p>
        </p:txBody>
      </p:sp>
      <p:pic>
        <p:nvPicPr>
          <p:cNvPr id="8" name="Рисунок 7" descr="http://obraz.smol-ray.ru/files/1735/gallery/med/21.12.2020_18.15.11_img_131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3" y="1295003"/>
            <a:ext cx="2235252" cy="16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obraz.smol-ray.ru/files/1735/gallery/med/21.12.2020_18.15.11_img_1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22" y="1253572"/>
            <a:ext cx="2455663" cy="1636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raz.smol-ray.ru/files/1735/gallery/med/23.12.2020_09.12.01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235677"/>
            <a:ext cx="2509380" cy="16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5293" y="3106454"/>
            <a:ext cx="11341674" cy="166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1724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ДОКУМЕНТОВ. АНКЕТИРОВАНИЕ, ИТОГИ АТТЕСТАЦИИ И ДЕЯТЕЛЬНОСТИ ПЕДАГОГА </a:t>
            </a:r>
            <a:endParaRPr lang="ru-RU" sz="1200" dirty="0" smtClean="0">
              <a:solidFill>
                <a:srgbClr val="1724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1724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Подали заявления 11 участников из</a:t>
            </a:r>
            <a:r>
              <a:rPr lang="ru-RU" sz="1600" dirty="0" smtClean="0">
                <a:solidFill>
                  <a:srgbClr val="1724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МБОУ Богородицкой СШ, МБОУ Катынской СШ, МБОУ Синьковской СШ, МБОУ   Стабенской СШ, МБОУ Талашкинской СШ, МБОУ Архиповской </a:t>
            </a:r>
            <a:r>
              <a:rPr lang="ru-RU" sz="1600" dirty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rgbClr val="1724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Ш, МБДОУ д/с «Золотая рыбка», МБДОУ ЦРР д/с «Рябинушка», МБДОУ д/с «Солнышко» (с. Пригорское).</a:t>
            </a:r>
            <a:r>
              <a:rPr lang="ru-RU" sz="1600" dirty="0" smtClean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25000"/>
              </a:lnSpc>
            </a:pPr>
            <a:r>
              <a:rPr lang="ru-RU" sz="1600" dirty="0" smtClean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собеседования  в следующий этап перешли </a:t>
            </a:r>
            <a:r>
              <a:rPr lang="ru-RU" sz="1600" dirty="0" smtClean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dirty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  <a:r>
              <a:rPr lang="ru-RU" sz="1600" dirty="0" smtClean="0">
                <a:solidFill>
                  <a:srgbClr val="17240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2" name="Picture 8" descr="http://obraz.smol-ray.ru/files/1735/gallery/med/21.12.2020_18.15.11_img_12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90" y="1108902"/>
            <a:ext cx="2509380" cy="16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obraz.smol-ray.ru/files/1777/gallery/med/25.01.2021_17.46.08_1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8" y="4770499"/>
            <a:ext cx="2898201" cy="193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obraz.smol-ray.ru/files/1777/gallery/med/25.01.2021_17.46.43_img_17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91" y="4770499"/>
            <a:ext cx="2898201" cy="1930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braz.smol-ray.ru/files/1777/gallery/med/25.01.2021_17.46.34_img_17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01" y="4758551"/>
            <a:ext cx="2292263" cy="1928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44" y="4758551"/>
            <a:ext cx="1207762" cy="192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61" y="4770499"/>
            <a:ext cx="1274411" cy="193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72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972" y="2783906"/>
            <a:ext cx="5047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ВНИМАНИЕ!</a:t>
            </a:r>
            <a:r>
              <a:rPr lang="ru-RU" sz="28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srgbClr val="1B29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64360" y="1403252"/>
            <a:ext cx="10559376" cy="1048692"/>
            <a:chOff x="0" y="0"/>
            <a:chExt cx="599302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599302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3751" y="33751"/>
              <a:ext cx="5925522" cy="10848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Комитет по образованию </a:t>
              </a:r>
              <a:r>
                <a:rPr lang="ru-RU" sz="18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Администрации </a:t>
              </a: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муниципального образования                             "Смоленский район" Смоленской области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06910" y="2778103"/>
            <a:ext cx="7128429" cy="1152345"/>
            <a:chOff x="687" y="1258977"/>
            <a:chExt cx="3914829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87" y="1258977"/>
              <a:ext cx="3914829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8189" y="1301491"/>
              <a:ext cx="3757327" cy="99568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Отдел дошкольного, общего и дополнительного образования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514992" y="2778102"/>
            <a:ext cx="2908743" cy="1152345"/>
            <a:chOff x="4144059" y="1190204"/>
            <a:chExt cx="191715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44059" y="1190204"/>
              <a:ext cx="191715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190960" y="1257707"/>
              <a:ext cx="1802751" cy="99367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Отдел опеки и попечительства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64973" y="4566912"/>
            <a:ext cx="3281349" cy="2050179"/>
            <a:chOff x="687" y="2516716"/>
            <a:chExt cx="191715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87" y="2516716"/>
              <a:ext cx="191715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4438" y="2550467"/>
              <a:ext cx="1849652" cy="10848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Общеобразовательные организации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22 школы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4025</a:t>
              </a:r>
              <a:r>
                <a:rPr lang="ru-RU" sz="16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ч.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77233" y="4577601"/>
            <a:ext cx="2983886" cy="2028801"/>
            <a:chOff x="1998362" y="2516716"/>
            <a:chExt cx="191715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998362" y="2516716"/>
              <a:ext cx="191715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032113" y="2550467"/>
              <a:ext cx="1849652" cy="10848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Дошкольные образовательные организации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15 садов,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6 дошкольных групп в ОО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1905ч</a:t>
              </a: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514993" y="4580922"/>
            <a:ext cx="2908743" cy="2036169"/>
            <a:chOff x="4077245" y="2517954"/>
            <a:chExt cx="191715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077245" y="2517954"/>
              <a:ext cx="191715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110996" y="2551705"/>
              <a:ext cx="1849652" cy="10848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Учреждение</a:t>
              </a:r>
              <a:r>
                <a:rPr lang="ru-RU" sz="1600" b="1" kern="1200" baseline="0" dirty="0">
                  <a:latin typeface="Times New Roman" pitchFamily="18" charset="0"/>
                  <a:ea typeface="+mn-ea"/>
                  <a:cs typeface="Times New Roman" pitchFamily="18" charset="0"/>
                </a:rPr>
                <a:t> дополнительного образования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baseline="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650</a:t>
              </a:r>
              <a:r>
                <a:rPr lang="ru-RU" sz="1600" b="1" kern="1200" baseline="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ru-RU" sz="1600" b="1" kern="1200" baseline="0" dirty="0">
                  <a:latin typeface="Times New Roman" pitchFamily="18" charset="0"/>
                  <a:ea typeface="+mn-ea"/>
                  <a:cs typeface="Times New Roman" pitchFamily="18" charset="0"/>
                </a:rPr>
                <a:t>ч.</a:t>
              </a:r>
              <a:endParaRPr lang="ru-RU" sz="1600" b="1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9337131" y="2490057"/>
            <a:ext cx="337542" cy="25855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533414" y="2491368"/>
            <a:ext cx="337542" cy="25855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10800000">
            <a:off x="2177439" y="4070958"/>
            <a:ext cx="4091736" cy="461988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0800000" flipH="1">
            <a:off x="6269177" y="4070957"/>
            <a:ext cx="3937504" cy="461990"/>
          </a:xfrm>
          <a:prstGeom prst="bent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100404" y="3930448"/>
            <a:ext cx="337542" cy="63524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40" y="1524812"/>
            <a:ext cx="849807" cy="849807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820716" y="87682"/>
            <a:ext cx="10559376" cy="1051652"/>
            <a:chOff x="0" y="0"/>
            <a:chExt cx="5993024" cy="115234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5993024" cy="1152345"/>
            </a:xfrm>
            <a:prstGeom prst="roundRect">
              <a:avLst>
                <a:gd name="adj" fmla="val 10000"/>
              </a:avLst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3751" y="33751"/>
              <a:ext cx="5925522" cy="10848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    Администрация </a:t>
              </a: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муниципального образования                             </a:t>
              </a:r>
              <a:endParaRPr lang="ru-RU" sz="1800" b="1" kern="1200" dirty="0" smtClean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"</a:t>
              </a:r>
              <a:r>
                <a:rPr lang="ru-RU" sz="1800" b="1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Смоленский район" Смоленской области</a:t>
              </a:r>
            </a:p>
          </p:txBody>
        </p:sp>
      </p:grpSp>
      <p:pic>
        <p:nvPicPr>
          <p:cNvPr id="32" name="Рисунок 31" descr="C:\Users\OBRAZ\Desktop\Documents\НОВАЯ ПАПКА\Конкрсы\Золотой олимп Шаг в науку\Вымпел Смоленский район\Смоленский район вымпел\Новая папка\fla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7" y="225649"/>
            <a:ext cx="948720" cy="77571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Стрелка вниз 32"/>
          <p:cNvSpPr/>
          <p:nvPr/>
        </p:nvSpPr>
        <p:spPr>
          <a:xfrm>
            <a:off x="5928202" y="1139334"/>
            <a:ext cx="337542" cy="25855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19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172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Проблемное поле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271570895"/>
              </p:ext>
            </p:extLst>
          </p:nvPr>
        </p:nvGraphicFramePr>
        <p:xfrm>
          <a:off x="242057" y="1609013"/>
          <a:ext cx="4154578" cy="376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111849338"/>
              </p:ext>
            </p:extLst>
          </p:nvPr>
        </p:nvGraphicFramePr>
        <p:xfrm>
          <a:off x="4572000" y="1615859"/>
          <a:ext cx="4083485" cy="378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598751400"/>
              </p:ext>
            </p:extLst>
          </p:nvPr>
        </p:nvGraphicFramePr>
        <p:xfrm>
          <a:off x="8855901" y="1621540"/>
          <a:ext cx="3068877" cy="375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96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" y="0"/>
            <a:ext cx="121858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1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0600" y="1313502"/>
            <a:ext cx="8902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проекта</a:t>
            </a:r>
            <a:endParaRPr lang="ru-RU" sz="2800" b="1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333416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</a:t>
            </a:r>
            <a:r>
              <a:rPr lang="ru-RU" sz="2800" b="1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«Хочу стать руководителем»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44354996"/>
              </p:ext>
            </p:extLst>
          </p:nvPr>
        </p:nvGraphicFramePr>
        <p:xfrm>
          <a:off x="152400" y="1461701"/>
          <a:ext cx="11887200" cy="46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126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09" y="12525"/>
            <a:ext cx="122472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1"/>
            <a:ext cx="12219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проект «Хочу стать руководителем»</a:t>
            </a:r>
          </a:p>
        </p:txBody>
      </p:sp>
    </p:spTree>
    <p:extLst>
      <p:ext uri="{BB962C8B-B14F-4D97-AF65-F5344CB8AC3E}">
        <p14:creationId xmlns="" xmlns:p14="http://schemas.microsoft.com/office/powerpoint/2010/main" val="29637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0"/>
            <a:ext cx="1183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</a:t>
            </a:r>
            <a:endParaRPr lang="ru-RU" sz="2800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508908888"/>
              </p:ext>
            </p:extLst>
          </p:nvPr>
        </p:nvGraphicFramePr>
        <p:xfrm>
          <a:off x="165100" y="474477"/>
          <a:ext cx="11747500" cy="242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7774" y="658999"/>
            <a:ext cx="322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b="1" u="sng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ЭТАП:</a:t>
            </a:r>
            <a:r>
              <a:rPr lang="ru-RU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ПОДБОР  РЕЗЕРВА</a:t>
            </a:r>
            <a:endParaRPr lang="ru-RU" dirty="0">
              <a:solidFill>
                <a:srgbClr val="1B29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4945" y="3726550"/>
            <a:ext cx="1677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00" y="2611428"/>
            <a:ext cx="2866390" cy="191071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http://obraz.smol-ray.ru/files/792/gallery/med/13.06.2018_10.01.51_1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56" y="2583243"/>
            <a:ext cx="2932344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obraz.smol-ray.ru/files/792/gallery/med/13.06.2018_10.01.52_7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23" y="2583242"/>
            <a:ext cx="2646045" cy="19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65099" y="4580710"/>
            <a:ext cx="8692369" cy="197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ДОКУМЕНТОВ. АНКЕТИРОВАНИЕ, ИТОГИ АТТЕСТАЦИИ И ДЕЯТЕЛЬНОСТИ ПЕДАГОГА </a:t>
            </a:r>
            <a:endParaRPr lang="ru-RU" sz="1200" dirty="0" smtClean="0">
              <a:solidFill>
                <a:srgbClr val="1B2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r>
              <a:rPr lang="ru-RU" sz="16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Подали заявления 17 участников из</a:t>
            </a:r>
            <a:r>
              <a:rPr lang="ru-RU" sz="1600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Богородицкой СШ, МБОУ Гнездовской СШ, МБОУ Катынской СШ, МБОУ Синьковской СШ, МБОУ   Стабенской СШ, МБОУ Печерской СШ, МБОУ Пригорской СШ, МБОУ Хохловской СШ, МБДОУ д/с «Золотая рыбка» МБДОУ д/с «Солнышко» (с. Пригорское), МБДОУ д/с «Теремок».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собеседования  в следующий этап перешли 14 педагогов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obraz.smol-ray.ru/files/832/gallery/med/03.09.2018_13.00.01_5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97" y="2583242"/>
            <a:ext cx="2826385" cy="1882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1816923442"/>
              </p:ext>
            </p:extLst>
          </p:nvPr>
        </p:nvGraphicFramePr>
        <p:xfrm>
          <a:off x="8857468" y="4580711"/>
          <a:ext cx="3242674" cy="227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7240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010" y="270792"/>
            <a:ext cx="1182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ОБУЧЕНИЕ: КУРСЫ </a:t>
            </a:r>
            <a:r>
              <a:rPr lang="ru-RU" b="1" dirty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КВАЛИФИКАЦИИ, </a:t>
            </a:r>
            <a:r>
              <a:rPr lang="ru-RU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ПЕРЕПОДГОТОВКА,  СТАЖИРОВКА</a:t>
            </a:r>
            <a:endParaRPr lang="ru-RU" dirty="0">
              <a:solidFill>
                <a:srgbClr val="1B29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1578647931"/>
              </p:ext>
            </p:extLst>
          </p:nvPr>
        </p:nvGraphicFramePr>
        <p:xfrm>
          <a:off x="196382" y="455458"/>
          <a:ext cx="11880850" cy="27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754945" y="3726550"/>
            <a:ext cx="1677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" y="2702379"/>
            <a:ext cx="1782350" cy="14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braz.smol-ray.ru/files/658/gallery/med/16.02.2018_17.03.42_16.02.2018_17.03.41_5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42" y="2829285"/>
            <a:ext cx="2348931" cy="169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braz.smol-ray.ru/files/658/gallery/med/16.02.2018_17.03.42_16.02.2018_17.03.41_6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" y="4325484"/>
            <a:ext cx="2188663" cy="168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obraz.smol-ray.ru/files/891/gallery/med/31.10.2018_18.36.39_1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25" y="5026941"/>
            <a:ext cx="2277475" cy="168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braz.smol-ray.ru/files/891/gallery/med/31.10.2018_18.36.39_2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829284"/>
            <a:ext cx="2189480" cy="169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braz.smol-ray.ru/files/912/gallery/med/20.11.2018_18.37.29_5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80" y="4671405"/>
            <a:ext cx="2141220" cy="168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obraz.smol-ray.ru/files/891/gallery/med/31.10.2018_18.36.40_7.jp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95" y="5026941"/>
            <a:ext cx="2084704" cy="168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obraz.smol-ray.ru/files/971/gallery/med/23.01.2019_17.35.38_1.pn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47" y="2874699"/>
            <a:ext cx="1939131" cy="158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obraz.smol-ray.ru/files/970/gallery/med/22.01.2019_16.59.49_2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46" r="14866"/>
          <a:stretch/>
        </p:blipFill>
        <p:spPr bwMode="auto">
          <a:xfrm>
            <a:off x="7496456" y="4034327"/>
            <a:ext cx="2001021" cy="1581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C:\Users\OBRAZ_NOV\Desktop\ЧАТ 2019\OBR-Шишкарева Е.М\IMG_5875.JPG"/>
          <p:cNvPicPr/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98" y="5168988"/>
            <a:ext cx="1947084" cy="156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obraz.smol-ray.ru/files/1021/gallery/med/21.03.2019_14.50.08_1.jpg"/>
          <p:cNvPicPr/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06" y="2829284"/>
            <a:ext cx="2271386" cy="16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obraz.smol-ray.ru/files/1066/gallery/med/29.04.2019_17.35.15_3.jpg"/>
          <p:cNvPicPr/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88" y="4045656"/>
            <a:ext cx="1935112" cy="157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98" y="5240767"/>
            <a:ext cx="1356934" cy="1490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40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23736"/>
            <a:ext cx="1183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резерва кадров</a:t>
            </a:r>
            <a:endParaRPr lang="ru-RU" sz="2400" dirty="0" smtClean="0">
              <a:solidFill>
                <a:srgbClr val="1B29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4945" y="3726550"/>
            <a:ext cx="1677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4727" y="634499"/>
            <a:ext cx="412029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u="sng" dirty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</a:t>
            </a:r>
            <a:r>
              <a:rPr lang="ru-RU" dirty="0" smtClean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РАССТАНОВКА РЕЗЕРВА</a:t>
            </a:r>
            <a:endParaRPr lang="ru-RU" dirty="0">
              <a:solidFill>
                <a:srgbClr val="1B29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3018764999"/>
              </p:ext>
            </p:extLst>
          </p:nvPr>
        </p:nvGraphicFramePr>
        <p:xfrm>
          <a:off x="-387350" y="585401"/>
          <a:ext cx="12579350" cy="264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obraz.smol-ray.ru/files/1130/gallery/med/27.06.2019_18.07.13_bezymyannyj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4" y="2872560"/>
            <a:ext cx="2440314" cy="170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braz.smol-ray.ru/files/1130/gallery/med/13.07.2019_00.46.34_img_615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52" r="13075" b="10232"/>
          <a:stretch/>
        </p:blipFill>
        <p:spPr bwMode="auto">
          <a:xfrm>
            <a:off x="185022" y="4789042"/>
            <a:ext cx="2493898" cy="1699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6" y="2911084"/>
            <a:ext cx="2763590" cy="170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6" y="4789043"/>
            <a:ext cx="2763590" cy="169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braz.smol-ray.ru/files/533/gallery/med/22.09.2017_20.17.31_img_7925-min_1005x670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23" y="2911084"/>
            <a:ext cx="2589990" cy="17539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789922" y="4919334"/>
            <a:ext cx="61223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25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проекта на вакантные должности руководителей образовательных организаций были назначены:</a:t>
            </a:r>
            <a:endParaRPr lang="ru-RU" sz="1400" b="1" u="sng" dirty="0" smtClean="0">
              <a:solidFill>
                <a:srgbClr val="1B2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р</a:t>
            </a:r>
            <a:r>
              <a:rPr lang="ru-RU" sz="1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уководи</a:t>
            </a:r>
            <a:r>
              <a:rPr lang="ru-RU" sz="1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тель общеобразовательной организации;</a:t>
            </a:r>
            <a:endParaRPr lang="ru-RU" sz="1400" b="1" dirty="0" smtClean="0">
              <a:solidFill>
                <a:srgbClr val="1B2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руководителя дошкольной образовательной организации;</a:t>
            </a:r>
            <a:endParaRPr lang="ru-RU" sz="1400" b="1" dirty="0" smtClean="0">
              <a:solidFill>
                <a:srgbClr val="1B2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</a:t>
            </a:r>
            <a:r>
              <a:rPr lang="ru-RU" sz="1400" b="1" dirty="0" smtClean="0">
                <a:solidFill>
                  <a:srgbClr val="1B29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заместителя руководителя общеобразовательной организации.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1B29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6 педагогов зачислены в кадровый резерв.</a:t>
            </a:r>
            <a:endParaRPr lang="ru-RU" sz="1400" b="1" dirty="0">
              <a:solidFill>
                <a:srgbClr val="1B291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80" y="2879678"/>
            <a:ext cx="2919095" cy="200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240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409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OBRAZ</dc:creator>
  <cp:lastModifiedBy>Lisovskaya Larisa Mikhailovna</cp:lastModifiedBy>
  <cp:revision>92</cp:revision>
  <dcterms:created xsi:type="dcterms:W3CDTF">2020-04-02T06:39:10Z</dcterms:created>
  <dcterms:modified xsi:type="dcterms:W3CDTF">2021-04-16T06:57:22Z</dcterms:modified>
</cp:coreProperties>
</file>