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6" r:id="rId6"/>
    <p:sldId id="258" r:id="rId7"/>
    <p:sldId id="261" r:id="rId8"/>
    <p:sldId id="265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Объемы финансирования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582817467528019E-2"/>
          <c:y val="0.12134283200517665"/>
          <c:w val="0.91698129922931304"/>
          <c:h val="0.74828636412502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гранта (тыс.руб)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493.2</c:v>
                </c:pt>
                <c:pt idx="1">
                  <c:v>1619.2</c:v>
                </c:pt>
                <c:pt idx="2">
                  <c:v>1534.3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C-4E9A-A199-4BAA36D5ED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 (тыс.руб.)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274.60000000000002</c:v>
                </c:pt>
                <c:pt idx="1">
                  <c:v>1088.57</c:v>
                </c:pt>
                <c:pt idx="2">
                  <c:v>622.6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4C-4E9A-A199-4BAA36D5ED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вклад граждан и ИП (тыс. руб.)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 </c:v>
                </c:pt>
                <c:pt idx="2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54.3</c:v>
                </c:pt>
                <c:pt idx="1">
                  <c:v>36.200000000000003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4C-4E9A-A199-4BAA36D5E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981296"/>
        <c:axId val="251981856"/>
      </c:barChart>
      <c:catAx>
        <c:axId val="25198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51981856"/>
        <c:crosses val="autoZero"/>
        <c:auto val="1"/>
        <c:lblAlgn val="ctr"/>
        <c:lblOffset val="100"/>
        <c:noMultiLvlLbl val="0"/>
      </c:catAx>
      <c:valAx>
        <c:axId val="2519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8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878D9-442D-41C0-AD11-D41634723148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ADC68D-9DC1-438A-A636-23C7CEA3202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Ресурсы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66B64D-3D31-4EE6-A12E-A57AED23A6BF}" type="parTrans" cxnId="{FCAB3268-D7AF-4805-83D0-441EE57C628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41B4EF57-C03B-45FD-8379-6E6A21EEE502}" type="sibTrans" cxnId="{FCAB3268-D7AF-4805-83D0-441EE57C628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892BE8C-6701-4B54-A489-9B512B67E0B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местного бюджета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1379E-A86E-44B5-884C-832CD7CE6076}" type="parTrans" cxnId="{E34F783E-D51F-4729-BE20-AC2470DA0769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2057689-BB1F-4342-A442-5D399E36E272}" type="sibTrans" cxnId="{E34F783E-D51F-4729-BE20-AC2470DA076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8D99A7A-31AB-42BC-A560-68B188624A7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Привлечение инвестиций местных предпринимателей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BF9B43-92B5-471B-A781-8679F41A9912}" type="parTrans" cxnId="{216D35B1-6BDD-439F-9685-BCD811DEC828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71BBED7-DB01-4E99-B21B-1BD6A8B5EE16}" type="sibTrans" cxnId="{216D35B1-6BDD-439F-9685-BCD811DEC82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4B2706D-9377-48C4-B2A8-35A38FB16A5F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Трудовое участие жителей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E63530-1FB6-4357-9A66-73D08C895267}" type="parTrans" cxnId="{36304C0F-6CFA-48DD-89DD-9941FE84D677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252F18F-9882-491A-BBBA-53946A41F0AC}" type="sibTrans" cxnId="{36304C0F-6CFA-48DD-89DD-9941FE84D67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9F07E91-0E66-4F9C-B3D3-68012D88817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грантовой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поддержки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BAD9D4E-1E76-4B1F-9E9F-938FC87D376E}" type="parTrans" cxnId="{95850FD3-6B08-4943-8929-EFFDC2BE2EA8}">
      <dgm:prSet custT="1"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5C7E5A0-9B42-43F1-80E5-F57DD73F414D}" type="sibTrans" cxnId="{95850FD3-6B08-4943-8929-EFFDC2BE2EA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EAA9001-1BF1-4AF0-A11D-67993AA518AF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в федеральных, областных государственных программах 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D938C1-537F-4B59-913C-C0297D922E8C}" type="parTrans" cxnId="{5DF3A17E-3175-49AC-982E-6D71F259B6C3}">
      <dgm:prSet/>
      <dgm:spPr/>
      <dgm:t>
        <a:bodyPr/>
        <a:lstStyle/>
        <a:p>
          <a:endParaRPr lang="ru-RU"/>
        </a:p>
      </dgm:t>
    </dgm:pt>
    <dgm:pt modelId="{DD00D312-39FB-42E2-B1AC-2EDE0820825C}" type="sibTrans" cxnId="{5DF3A17E-3175-49AC-982E-6D71F259B6C3}">
      <dgm:prSet/>
      <dgm:spPr/>
      <dgm:t>
        <a:bodyPr/>
        <a:lstStyle/>
        <a:p>
          <a:endParaRPr lang="ru-RU"/>
        </a:p>
      </dgm:t>
    </dgm:pt>
    <dgm:pt modelId="{83113E31-2A77-43F0-AB32-C414DD5AA463}">
      <dgm:prSet/>
      <dgm:spPr/>
      <dgm:t>
        <a:bodyPr/>
        <a:lstStyle/>
        <a:p>
          <a:endParaRPr lang="ru-RU"/>
        </a:p>
      </dgm:t>
    </dgm:pt>
    <dgm:pt modelId="{2315F5EE-0997-4DF3-9668-CACA7DA7D6EB}" type="parTrans" cxnId="{9887BAAD-C3C2-4DA6-8642-BCF143058046}">
      <dgm:prSet/>
      <dgm:spPr/>
      <dgm:t>
        <a:bodyPr/>
        <a:lstStyle/>
        <a:p>
          <a:endParaRPr lang="ru-RU"/>
        </a:p>
      </dgm:t>
    </dgm:pt>
    <dgm:pt modelId="{F18A2CA8-18D1-4515-96BF-FA82B0B435E3}" type="sibTrans" cxnId="{9887BAAD-C3C2-4DA6-8642-BCF143058046}">
      <dgm:prSet/>
      <dgm:spPr/>
      <dgm:t>
        <a:bodyPr/>
        <a:lstStyle/>
        <a:p>
          <a:endParaRPr lang="ru-RU"/>
        </a:p>
      </dgm:t>
    </dgm:pt>
    <dgm:pt modelId="{9617AFE1-288F-4F04-AED8-EFEF37E04648}">
      <dgm:prSet/>
      <dgm:spPr/>
      <dgm:t>
        <a:bodyPr/>
        <a:lstStyle/>
        <a:p>
          <a:endParaRPr lang="ru-RU"/>
        </a:p>
      </dgm:t>
    </dgm:pt>
    <dgm:pt modelId="{C55E729F-0F0C-4EEF-A816-72C2B4DBA05E}" type="parTrans" cxnId="{5F09CE49-C8B9-49C7-9120-ACA01366E55A}">
      <dgm:prSet/>
      <dgm:spPr/>
      <dgm:t>
        <a:bodyPr/>
        <a:lstStyle/>
        <a:p>
          <a:endParaRPr lang="ru-RU"/>
        </a:p>
      </dgm:t>
    </dgm:pt>
    <dgm:pt modelId="{2D6C938A-19E3-45D0-A4B3-7D96E8948EF1}" type="sibTrans" cxnId="{5F09CE49-C8B9-49C7-9120-ACA01366E55A}">
      <dgm:prSet/>
      <dgm:spPr/>
      <dgm:t>
        <a:bodyPr/>
        <a:lstStyle/>
        <a:p>
          <a:endParaRPr lang="ru-RU"/>
        </a:p>
      </dgm:t>
    </dgm:pt>
    <dgm:pt modelId="{9FC5C69E-911C-41A5-885A-CBDC04028FB1}">
      <dgm:prSet/>
      <dgm:spPr/>
      <dgm:t>
        <a:bodyPr/>
        <a:lstStyle/>
        <a:p>
          <a:endParaRPr lang="ru-RU"/>
        </a:p>
      </dgm:t>
    </dgm:pt>
    <dgm:pt modelId="{751A94F2-80FC-4546-8C0E-D6723740A1B5}" type="parTrans" cxnId="{F3DAB1B2-C94D-4F58-BC49-52FC3FE0FCC6}">
      <dgm:prSet/>
      <dgm:spPr/>
      <dgm:t>
        <a:bodyPr/>
        <a:lstStyle/>
        <a:p>
          <a:endParaRPr lang="ru-RU"/>
        </a:p>
      </dgm:t>
    </dgm:pt>
    <dgm:pt modelId="{48CAC693-F051-42C8-ADC2-5912282228F7}" type="sibTrans" cxnId="{F3DAB1B2-C94D-4F58-BC49-52FC3FE0FCC6}">
      <dgm:prSet/>
      <dgm:spPr/>
      <dgm:t>
        <a:bodyPr/>
        <a:lstStyle/>
        <a:p>
          <a:endParaRPr lang="ru-RU"/>
        </a:p>
      </dgm:t>
    </dgm:pt>
    <dgm:pt modelId="{07938C15-61C5-4637-962E-93CF251963D3}">
      <dgm:prSet/>
      <dgm:spPr/>
      <dgm:t>
        <a:bodyPr/>
        <a:lstStyle/>
        <a:p>
          <a:endParaRPr lang="ru-RU"/>
        </a:p>
      </dgm:t>
    </dgm:pt>
    <dgm:pt modelId="{DBCDC7D6-910A-45DC-BD3A-A4956CED996E}" type="parTrans" cxnId="{432C1F5B-D562-43B3-B440-C6B257460950}">
      <dgm:prSet/>
      <dgm:spPr/>
      <dgm:t>
        <a:bodyPr/>
        <a:lstStyle/>
        <a:p>
          <a:endParaRPr lang="ru-RU"/>
        </a:p>
      </dgm:t>
    </dgm:pt>
    <dgm:pt modelId="{848AB133-8B8C-4F12-8BD2-205E5AB126F2}" type="sibTrans" cxnId="{432C1F5B-D562-43B3-B440-C6B257460950}">
      <dgm:prSet/>
      <dgm:spPr/>
      <dgm:t>
        <a:bodyPr/>
        <a:lstStyle/>
        <a:p>
          <a:endParaRPr lang="ru-RU"/>
        </a:p>
      </dgm:t>
    </dgm:pt>
    <dgm:pt modelId="{B76A0A22-531C-484E-A43C-BB2FAC5B916B}">
      <dgm:prSet/>
      <dgm:spPr/>
      <dgm:t>
        <a:bodyPr/>
        <a:lstStyle/>
        <a:p>
          <a:endParaRPr lang="ru-RU"/>
        </a:p>
      </dgm:t>
    </dgm:pt>
    <dgm:pt modelId="{1CA7E8B6-FE31-4E5C-B83D-690C1EF37CA4}" type="parTrans" cxnId="{74FCCEE3-E45C-485D-8EA8-DD4D1B0C7313}">
      <dgm:prSet/>
      <dgm:spPr/>
      <dgm:t>
        <a:bodyPr/>
        <a:lstStyle/>
        <a:p>
          <a:endParaRPr lang="ru-RU"/>
        </a:p>
      </dgm:t>
    </dgm:pt>
    <dgm:pt modelId="{25C55A6E-AF11-406C-8040-BA821036C1EF}" type="sibTrans" cxnId="{74FCCEE3-E45C-485D-8EA8-DD4D1B0C7313}">
      <dgm:prSet/>
      <dgm:spPr/>
      <dgm:t>
        <a:bodyPr/>
        <a:lstStyle/>
        <a:p>
          <a:endParaRPr lang="ru-RU"/>
        </a:p>
      </dgm:t>
    </dgm:pt>
    <dgm:pt modelId="{C7A9C11C-D1F6-4921-98BB-D2670E59D704}">
      <dgm:prSet/>
      <dgm:spPr/>
      <dgm:t>
        <a:bodyPr/>
        <a:lstStyle/>
        <a:p>
          <a:endParaRPr lang="ru-RU"/>
        </a:p>
      </dgm:t>
    </dgm:pt>
    <dgm:pt modelId="{B5D1ADA4-B9D1-4144-8065-46BF99490716}" type="parTrans" cxnId="{203918AA-8BBB-4060-9781-229C98439155}">
      <dgm:prSet/>
      <dgm:spPr/>
      <dgm:t>
        <a:bodyPr/>
        <a:lstStyle/>
        <a:p>
          <a:endParaRPr lang="ru-RU"/>
        </a:p>
      </dgm:t>
    </dgm:pt>
    <dgm:pt modelId="{1CB0F0CB-9538-4EF5-84A2-4AF4EED80465}" type="sibTrans" cxnId="{203918AA-8BBB-4060-9781-229C98439155}">
      <dgm:prSet/>
      <dgm:spPr/>
      <dgm:t>
        <a:bodyPr/>
        <a:lstStyle/>
        <a:p>
          <a:endParaRPr lang="ru-RU"/>
        </a:p>
      </dgm:t>
    </dgm:pt>
    <dgm:pt modelId="{F0BADC3D-0F3B-4A6B-A3BF-7D3C5BFA84CA}">
      <dgm:prSet/>
      <dgm:spPr/>
      <dgm:t>
        <a:bodyPr/>
        <a:lstStyle/>
        <a:p>
          <a:endParaRPr lang="ru-RU"/>
        </a:p>
      </dgm:t>
    </dgm:pt>
    <dgm:pt modelId="{D06D5517-B495-4BA7-A131-1B1229EB7F74}" type="parTrans" cxnId="{5EDA330A-F913-49A5-9206-862C94EF2BCD}">
      <dgm:prSet/>
      <dgm:spPr/>
      <dgm:t>
        <a:bodyPr/>
        <a:lstStyle/>
        <a:p>
          <a:endParaRPr lang="ru-RU"/>
        </a:p>
      </dgm:t>
    </dgm:pt>
    <dgm:pt modelId="{7C8F5FF9-7E85-4F73-AE2E-C6C151DA399D}" type="sibTrans" cxnId="{5EDA330A-F913-49A5-9206-862C94EF2BCD}">
      <dgm:prSet/>
      <dgm:spPr/>
      <dgm:t>
        <a:bodyPr/>
        <a:lstStyle/>
        <a:p>
          <a:endParaRPr lang="ru-RU"/>
        </a:p>
      </dgm:t>
    </dgm:pt>
    <dgm:pt modelId="{21788B09-E514-426A-B283-10431A0F4253}">
      <dgm:prSet/>
      <dgm:spPr/>
      <dgm:t>
        <a:bodyPr/>
        <a:lstStyle/>
        <a:p>
          <a:endParaRPr lang="ru-RU"/>
        </a:p>
      </dgm:t>
    </dgm:pt>
    <dgm:pt modelId="{A5E48372-45D1-4022-BE59-2821E15F87E3}" type="parTrans" cxnId="{9999B174-BF65-44C9-A7A1-782F271C5DC1}">
      <dgm:prSet/>
      <dgm:spPr/>
      <dgm:t>
        <a:bodyPr/>
        <a:lstStyle/>
        <a:p>
          <a:endParaRPr lang="ru-RU"/>
        </a:p>
      </dgm:t>
    </dgm:pt>
    <dgm:pt modelId="{E317EF24-461A-4C16-8923-CB5E20224CA6}" type="sibTrans" cxnId="{9999B174-BF65-44C9-A7A1-782F271C5DC1}">
      <dgm:prSet/>
      <dgm:spPr/>
      <dgm:t>
        <a:bodyPr/>
        <a:lstStyle/>
        <a:p>
          <a:endParaRPr lang="ru-RU"/>
        </a:p>
      </dgm:t>
    </dgm:pt>
    <dgm:pt modelId="{BB89FEA4-391D-4AD1-A117-8972AD2F8BEB}">
      <dgm:prSet/>
      <dgm:spPr/>
      <dgm:t>
        <a:bodyPr/>
        <a:lstStyle/>
        <a:p>
          <a:endParaRPr lang="ru-RU"/>
        </a:p>
      </dgm:t>
    </dgm:pt>
    <dgm:pt modelId="{77626AFD-E6FB-4151-8DD0-9231C793C9AF}" type="parTrans" cxnId="{C6DA0293-4429-4B9A-9D78-A425A7BCA979}">
      <dgm:prSet/>
      <dgm:spPr/>
      <dgm:t>
        <a:bodyPr/>
        <a:lstStyle/>
        <a:p>
          <a:endParaRPr lang="ru-RU"/>
        </a:p>
      </dgm:t>
    </dgm:pt>
    <dgm:pt modelId="{224C1A12-FE5B-4560-A6B4-A2BE5885B9DB}" type="sibTrans" cxnId="{C6DA0293-4429-4B9A-9D78-A425A7BCA979}">
      <dgm:prSet/>
      <dgm:spPr/>
      <dgm:t>
        <a:bodyPr/>
        <a:lstStyle/>
        <a:p>
          <a:endParaRPr lang="ru-RU"/>
        </a:p>
      </dgm:t>
    </dgm:pt>
    <dgm:pt modelId="{036CBD84-463B-42DB-A728-86CA096D982B}">
      <dgm:prSet/>
      <dgm:spPr/>
      <dgm:t>
        <a:bodyPr/>
        <a:lstStyle/>
        <a:p>
          <a:endParaRPr lang="ru-RU"/>
        </a:p>
      </dgm:t>
    </dgm:pt>
    <dgm:pt modelId="{D38AAF17-C474-4983-811D-47474A2B9676}" type="parTrans" cxnId="{45DEE3CD-F597-4700-91EF-B72DCCED8A01}">
      <dgm:prSet/>
      <dgm:spPr/>
      <dgm:t>
        <a:bodyPr/>
        <a:lstStyle/>
        <a:p>
          <a:endParaRPr lang="ru-RU"/>
        </a:p>
      </dgm:t>
    </dgm:pt>
    <dgm:pt modelId="{66142E2E-1A3B-4212-9445-D1DB6FA2CADE}" type="sibTrans" cxnId="{45DEE3CD-F597-4700-91EF-B72DCCED8A01}">
      <dgm:prSet/>
      <dgm:spPr/>
      <dgm:t>
        <a:bodyPr/>
        <a:lstStyle/>
        <a:p>
          <a:endParaRPr lang="ru-RU"/>
        </a:p>
      </dgm:t>
    </dgm:pt>
    <dgm:pt modelId="{69ED8D7D-6707-43C9-826A-50D97B111B23}">
      <dgm:prSet/>
      <dgm:spPr/>
      <dgm:t>
        <a:bodyPr/>
        <a:lstStyle/>
        <a:p>
          <a:endParaRPr lang="ru-RU"/>
        </a:p>
      </dgm:t>
    </dgm:pt>
    <dgm:pt modelId="{455F59D1-42D9-4965-B5DA-BE1DAB89F383}" type="parTrans" cxnId="{71945F82-29F6-46C4-B6B8-B5E7919FC024}">
      <dgm:prSet/>
      <dgm:spPr/>
      <dgm:t>
        <a:bodyPr/>
        <a:lstStyle/>
        <a:p>
          <a:endParaRPr lang="ru-RU"/>
        </a:p>
      </dgm:t>
    </dgm:pt>
    <dgm:pt modelId="{74445A2C-0928-4B9B-9028-C51A2E71F7E1}" type="sibTrans" cxnId="{71945F82-29F6-46C4-B6B8-B5E7919FC024}">
      <dgm:prSet/>
      <dgm:spPr/>
      <dgm:t>
        <a:bodyPr/>
        <a:lstStyle/>
        <a:p>
          <a:endParaRPr lang="ru-RU"/>
        </a:p>
      </dgm:t>
    </dgm:pt>
    <dgm:pt modelId="{4614158C-9BD5-45EB-A1F9-A2DFE19D530C}">
      <dgm:prSet/>
      <dgm:spPr/>
      <dgm:t>
        <a:bodyPr/>
        <a:lstStyle/>
        <a:p>
          <a:endParaRPr lang="ru-RU"/>
        </a:p>
      </dgm:t>
    </dgm:pt>
    <dgm:pt modelId="{C629F96A-1B32-4755-AA08-FB9B1F06B7C6}" type="parTrans" cxnId="{3AFF5001-F2E9-4F2C-8B36-77F6CDACF4D0}">
      <dgm:prSet/>
      <dgm:spPr/>
      <dgm:t>
        <a:bodyPr/>
        <a:lstStyle/>
        <a:p>
          <a:endParaRPr lang="ru-RU"/>
        </a:p>
      </dgm:t>
    </dgm:pt>
    <dgm:pt modelId="{2EB69187-B8F1-452B-B23E-CA78BCD861E8}" type="sibTrans" cxnId="{3AFF5001-F2E9-4F2C-8B36-77F6CDACF4D0}">
      <dgm:prSet/>
      <dgm:spPr/>
      <dgm:t>
        <a:bodyPr/>
        <a:lstStyle/>
        <a:p>
          <a:endParaRPr lang="ru-RU"/>
        </a:p>
      </dgm:t>
    </dgm:pt>
    <dgm:pt modelId="{F8A7EAFB-613A-4A55-9E7C-BCBA0E65DB61}">
      <dgm:prSet/>
      <dgm:spPr/>
      <dgm:t>
        <a:bodyPr/>
        <a:lstStyle/>
        <a:p>
          <a:endParaRPr lang="ru-RU"/>
        </a:p>
      </dgm:t>
    </dgm:pt>
    <dgm:pt modelId="{0994A5B3-3239-4C2A-9A9B-E8E2A679F0A0}" type="parTrans" cxnId="{626B1748-D21D-49C7-8D42-D7283D468D43}">
      <dgm:prSet/>
      <dgm:spPr/>
      <dgm:t>
        <a:bodyPr/>
        <a:lstStyle/>
        <a:p>
          <a:endParaRPr lang="ru-RU"/>
        </a:p>
      </dgm:t>
    </dgm:pt>
    <dgm:pt modelId="{F7958855-02CE-4466-8843-6C9D7B48EBE2}" type="sibTrans" cxnId="{626B1748-D21D-49C7-8D42-D7283D468D43}">
      <dgm:prSet/>
      <dgm:spPr/>
      <dgm:t>
        <a:bodyPr/>
        <a:lstStyle/>
        <a:p>
          <a:endParaRPr lang="ru-RU"/>
        </a:p>
      </dgm:t>
    </dgm:pt>
    <dgm:pt modelId="{6213E0BF-DB96-470B-B23A-F761F3A34838}">
      <dgm:prSet/>
      <dgm:spPr/>
      <dgm:t>
        <a:bodyPr/>
        <a:lstStyle/>
        <a:p>
          <a:endParaRPr lang="ru-RU"/>
        </a:p>
      </dgm:t>
    </dgm:pt>
    <dgm:pt modelId="{CEB33AD8-B63D-4D1F-8EEE-3CFC563194C5}" type="parTrans" cxnId="{C5E05799-B538-4A37-9E7C-742F64707C10}">
      <dgm:prSet/>
      <dgm:spPr/>
      <dgm:t>
        <a:bodyPr/>
        <a:lstStyle/>
        <a:p>
          <a:endParaRPr lang="ru-RU"/>
        </a:p>
      </dgm:t>
    </dgm:pt>
    <dgm:pt modelId="{F5733415-EBE8-4DC0-972B-BC4DB0126A9A}" type="sibTrans" cxnId="{C5E05799-B538-4A37-9E7C-742F64707C10}">
      <dgm:prSet/>
      <dgm:spPr/>
      <dgm:t>
        <a:bodyPr/>
        <a:lstStyle/>
        <a:p>
          <a:endParaRPr lang="ru-RU"/>
        </a:p>
      </dgm:t>
    </dgm:pt>
    <dgm:pt modelId="{524C6024-A870-46FD-B4EE-70FCD3DFEA20}">
      <dgm:prSet/>
      <dgm:spPr/>
      <dgm:t>
        <a:bodyPr/>
        <a:lstStyle/>
        <a:p>
          <a:endParaRPr lang="ru-RU"/>
        </a:p>
      </dgm:t>
    </dgm:pt>
    <dgm:pt modelId="{4AEC3100-B392-4CAD-9488-B604E21C44E0}" type="parTrans" cxnId="{22D5D2AB-844B-4BA5-91A8-BD96463923C4}">
      <dgm:prSet/>
      <dgm:spPr/>
      <dgm:t>
        <a:bodyPr/>
        <a:lstStyle/>
        <a:p>
          <a:endParaRPr lang="ru-RU"/>
        </a:p>
      </dgm:t>
    </dgm:pt>
    <dgm:pt modelId="{AE7AC275-39E5-437A-85CA-2D61440B576B}" type="sibTrans" cxnId="{22D5D2AB-844B-4BA5-91A8-BD96463923C4}">
      <dgm:prSet/>
      <dgm:spPr/>
      <dgm:t>
        <a:bodyPr/>
        <a:lstStyle/>
        <a:p>
          <a:endParaRPr lang="ru-RU"/>
        </a:p>
      </dgm:t>
    </dgm:pt>
    <dgm:pt modelId="{055DD577-52F8-418F-8F7E-04384C0C9689}">
      <dgm:prSet/>
      <dgm:spPr/>
      <dgm:t>
        <a:bodyPr/>
        <a:lstStyle/>
        <a:p>
          <a:endParaRPr lang="ru-RU"/>
        </a:p>
      </dgm:t>
    </dgm:pt>
    <dgm:pt modelId="{4E254CF1-4ABB-4058-9772-C2B0EF38ED30}" type="parTrans" cxnId="{A2EBA1A7-FFEF-441F-8993-74FCA79141CD}">
      <dgm:prSet/>
      <dgm:spPr/>
      <dgm:t>
        <a:bodyPr/>
        <a:lstStyle/>
        <a:p>
          <a:endParaRPr lang="ru-RU"/>
        </a:p>
      </dgm:t>
    </dgm:pt>
    <dgm:pt modelId="{A6995286-8043-4021-A3A6-E4360EADC920}" type="sibTrans" cxnId="{A2EBA1A7-FFEF-441F-8993-74FCA79141CD}">
      <dgm:prSet/>
      <dgm:spPr/>
      <dgm:t>
        <a:bodyPr/>
        <a:lstStyle/>
        <a:p>
          <a:endParaRPr lang="ru-RU"/>
        </a:p>
      </dgm:t>
    </dgm:pt>
    <dgm:pt modelId="{53EEA960-B3D5-4D68-86FD-890AA4EFD302}">
      <dgm:prSet/>
      <dgm:spPr/>
      <dgm:t>
        <a:bodyPr/>
        <a:lstStyle/>
        <a:p>
          <a:endParaRPr lang="ru-RU"/>
        </a:p>
      </dgm:t>
    </dgm:pt>
    <dgm:pt modelId="{5E0E35A7-61F6-46DF-A9CA-7B1AEBE09016}" type="parTrans" cxnId="{CA1B7B73-A358-4421-AABE-5A2C390F907A}">
      <dgm:prSet/>
      <dgm:spPr/>
      <dgm:t>
        <a:bodyPr/>
        <a:lstStyle/>
        <a:p>
          <a:endParaRPr lang="ru-RU"/>
        </a:p>
      </dgm:t>
    </dgm:pt>
    <dgm:pt modelId="{5D58EDC2-E3AF-4916-B64C-9E51CA39AC77}" type="sibTrans" cxnId="{CA1B7B73-A358-4421-AABE-5A2C390F907A}">
      <dgm:prSet/>
      <dgm:spPr/>
      <dgm:t>
        <a:bodyPr/>
        <a:lstStyle/>
        <a:p>
          <a:endParaRPr lang="ru-RU"/>
        </a:p>
      </dgm:t>
    </dgm:pt>
    <dgm:pt modelId="{B3F871E7-9E32-4BAF-9A30-6A8E3A652416}">
      <dgm:prSet/>
      <dgm:spPr/>
      <dgm:t>
        <a:bodyPr/>
        <a:lstStyle/>
        <a:p>
          <a:endParaRPr lang="ru-RU"/>
        </a:p>
      </dgm:t>
    </dgm:pt>
    <dgm:pt modelId="{BCBC6495-11B4-467D-A47F-81478AE64389}" type="parTrans" cxnId="{3C14C476-2DBF-46C9-B3F3-ED39D27A1202}">
      <dgm:prSet/>
      <dgm:spPr/>
      <dgm:t>
        <a:bodyPr/>
        <a:lstStyle/>
        <a:p>
          <a:endParaRPr lang="ru-RU"/>
        </a:p>
      </dgm:t>
    </dgm:pt>
    <dgm:pt modelId="{A736649F-7DCF-4BBB-B8AF-7ED0B349E7BE}" type="sibTrans" cxnId="{3C14C476-2DBF-46C9-B3F3-ED39D27A1202}">
      <dgm:prSet/>
      <dgm:spPr/>
      <dgm:t>
        <a:bodyPr/>
        <a:lstStyle/>
        <a:p>
          <a:endParaRPr lang="ru-RU"/>
        </a:p>
      </dgm:t>
    </dgm:pt>
    <dgm:pt modelId="{3F802A76-F0C9-4427-81BD-C28E0764297C}">
      <dgm:prSet/>
      <dgm:spPr/>
      <dgm:t>
        <a:bodyPr/>
        <a:lstStyle/>
        <a:p>
          <a:endParaRPr lang="ru-RU"/>
        </a:p>
      </dgm:t>
    </dgm:pt>
    <dgm:pt modelId="{358910C5-E1DB-44CF-8CA0-6DA602B3E9B4}" type="parTrans" cxnId="{6B4DA1FC-61D5-47CE-BFA9-4F8566033981}">
      <dgm:prSet/>
      <dgm:spPr/>
      <dgm:t>
        <a:bodyPr/>
        <a:lstStyle/>
        <a:p>
          <a:endParaRPr lang="ru-RU"/>
        </a:p>
      </dgm:t>
    </dgm:pt>
    <dgm:pt modelId="{B7DF8448-51B5-4B50-9351-C603874855F7}" type="sibTrans" cxnId="{6B4DA1FC-61D5-47CE-BFA9-4F8566033981}">
      <dgm:prSet/>
      <dgm:spPr/>
      <dgm:t>
        <a:bodyPr/>
        <a:lstStyle/>
        <a:p>
          <a:endParaRPr lang="ru-RU"/>
        </a:p>
      </dgm:t>
    </dgm:pt>
    <dgm:pt modelId="{380D1F3C-1086-4CB4-8DB4-B0ED84739A2F}">
      <dgm:prSet/>
      <dgm:spPr/>
      <dgm:t>
        <a:bodyPr/>
        <a:lstStyle/>
        <a:p>
          <a:endParaRPr lang="ru-RU"/>
        </a:p>
      </dgm:t>
    </dgm:pt>
    <dgm:pt modelId="{F30BB83A-1950-4D6D-B90E-CAD474A7ADCB}" type="parTrans" cxnId="{CA098963-7F71-4C6D-A354-FF2E3E412BE0}">
      <dgm:prSet/>
      <dgm:spPr/>
      <dgm:t>
        <a:bodyPr/>
        <a:lstStyle/>
        <a:p>
          <a:endParaRPr lang="ru-RU"/>
        </a:p>
      </dgm:t>
    </dgm:pt>
    <dgm:pt modelId="{87B2CC72-190A-464F-928A-8A198472BE3F}" type="sibTrans" cxnId="{CA098963-7F71-4C6D-A354-FF2E3E412BE0}">
      <dgm:prSet/>
      <dgm:spPr/>
      <dgm:t>
        <a:bodyPr/>
        <a:lstStyle/>
        <a:p>
          <a:endParaRPr lang="ru-RU"/>
        </a:p>
      </dgm:t>
    </dgm:pt>
    <dgm:pt modelId="{DEAA1D0B-7FF6-4B9E-8564-E84033E80F13}">
      <dgm:prSet/>
      <dgm:spPr/>
      <dgm:t>
        <a:bodyPr/>
        <a:lstStyle/>
        <a:p>
          <a:endParaRPr lang="ru-RU"/>
        </a:p>
      </dgm:t>
    </dgm:pt>
    <dgm:pt modelId="{F5913CBE-DD83-4AD3-B8D1-363BA143184B}" type="parTrans" cxnId="{05A165E3-8910-48E7-90CC-BAAEE926D3C3}">
      <dgm:prSet/>
      <dgm:spPr/>
      <dgm:t>
        <a:bodyPr/>
        <a:lstStyle/>
        <a:p>
          <a:endParaRPr lang="ru-RU"/>
        </a:p>
      </dgm:t>
    </dgm:pt>
    <dgm:pt modelId="{CCD99E7F-8C05-44BF-BD9C-97707FD9D4FA}" type="sibTrans" cxnId="{05A165E3-8910-48E7-90CC-BAAEE926D3C3}">
      <dgm:prSet/>
      <dgm:spPr/>
      <dgm:t>
        <a:bodyPr/>
        <a:lstStyle/>
        <a:p>
          <a:endParaRPr lang="ru-RU"/>
        </a:p>
      </dgm:t>
    </dgm:pt>
    <dgm:pt modelId="{ED10E2CB-BAD1-4999-9725-2CE6AC612274}">
      <dgm:prSet/>
      <dgm:spPr/>
      <dgm:t>
        <a:bodyPr/>
        <a:lstStyle/>
        <a:p>
          <a:endParaRPr lang="ru-RU"/>
        </a:p>
      </dgm:t>
    </dgm:pt>
    <dgm:pt modelId="{51FB7BB0-381A-430A-AA63-2403A42E6578}" type="parTrans" cxnId="{17AF30DA-E49A-46FD-9BF1-4641FDFBFFCA}">
      <dgm:prSet/>
      <dgm:spPr/>
      <dgm:t>
        <a:bodyPr/>
        <a:lstStyle/>
        <a:p>
          <a:endParaRPr lang="ru-RU"/>
        </a:p>
      </dgm:t>
    </dgm:pt>
    <dgm:pt modelId="{34054205-ADB9-4955-A4BA-720BE8878E82}" type="sibTrans" cxnId="{17AF30DA-E49A-46FD-9BF1-4641FDFBFFCA}">
      <dgm:prSet/>
      <dgm:spPr/>
      <dgm:t>
        <a:bodyPr/>
        <a:lstStyle/>
        <a:p>
          <a:endParaRPr lang="ru-RU"/>
        </a:p>
      </dgm:t>
    </dgm:pt>
    <dgm:pt modelId="{15BCE0B4-56A4-4028-B4AB-F5E6BD9DCB38}">
      <dgm:prSet/>
      <dgm:spPr/>
      <dgm:t>
        <a:bodyPr/>
        <a:lstStyle/>
        <a:p>
          <a:endParaRPr lang="ru-RU"/>
        </a:p>
      </dgm:t>
    </dgm:pt>
    <dgm:pt modelId="{27949B40-A8F3-4F54-A30E-EFE09E9AAA33}" type="parTrans" cxnId="{A9D02E2B-34C3-4ACE-B984-73D1E0C03383}">
      <dgm:prSet/>
      <dgm:spPr/>
      <dgm:t>
        <a:bodyPr/>
        <a:lstStyle/>
        <a:p>
          <a:endParaRPr lang="ru-RU"/>
        </a:p>
      </dgm:t>
    </dgm:pt>
    <dgm:pt modelId="{8D78AA72-FC12-4448-B2C3-8E762D4C8FA4}" type="sibTrans" cxnId="{A9D02E2B-34C3-4ACE-B984-73D1E0C03383}">
      <dgm:prSet/>
      <dgm:spPr/>
      <dgm:t>
        <a:bodyPr/>
        <a:lstStyle/>
        <a:p>
          <a:endParaRPr lang="ru-RU"/>
        </a:p>
      </dgm:t>
    </dgm:pt>
    <dgm:pt modelId="{85531914-879B-4A23-BE16-02C4E06CCEE5}">
      <dgm:prSet/>
      <dgm:spPr/>
      <dgm:t>
        <a:bodyPr/>
        <a:lstStyle/>
        <a:p>
          <a:endParaRPr lang="ru-RU"/>
        </a:p>
      </dgm:t>
    </dgm:pt>
    <dgm:pt modelId="{20189ADA-DDAA-4CE3-9655-1FB33DB258D9}" type="parTrans" cxnId="{B20B579B-AADD-41C7-997C-249FA4980AFB}">
      <dgm:prSet/>
      <dgm:spPr/>
      <dgm:t>
        <a:bodyPr/>
        <a:lstStyle/>
        <a:p>
          <a:endParaRPr lang="ru-RU"/>
        </a:p>
      </dgm:t>
    </dgm:pt>
    <dgm:pt modelId="{5C5125C8-769E-41AF-8317-0123AB10BF56}" type="sibTrans" cxnId="{B20B579B-AADD-41C7-997C-249FA4980AFB}">
      <dgm:prSet/>
      <dgm:spPr/>
      <dgm:t>
        <a:bodyPr/>
        <a:lstStyle/>
        <a:p>
          <a:endParaRPr lang="ru-RU"/>
        </a:p>
      </dgm:t>
    </dgm:pt>
    <dgm:pt modelId="{5F3BD800-2F42-4447-A26A-17971A4B3D60}">
      <dgm:prSet/>
      <dgm:spPr/>
      <dgm:t>
        <a:bodyPr/>
        <a:lstStyle/>
        <a:p>
          <a:endParaRPr lang="ru-RU"/>
        </a:p>
      </dgm:t>
    </dgm:pt>
    <dgm:pt modelId="{4A9373EA-5AB9-4FB0-9383-07FE69077092}" type="parTrans" cxnId="{736E1606-43FF-4EBA-A845-F93C1F98C29A}">
      <dgm:prSet/>
      <dgm:spPr/>
      <dgm:t>
        <a:bodyPr/>
        <a:lstStyle/>
        <a:p>
          <a:endParaRPr lang="ru-RU"/>
        </a:p>
      </dgm:t>
    </dgm:pt>
    <dgm:pt modelId="{F4453539-9149-42B6-8CE9-2AE0975EAD6D}" type="sibTrans" cxnId="{736E1606-43FF-4EBA-A845-F93C1F98C29A}">
      <dgm:prSet/>
      <dgm:spPr/>
      <dgm:t>
        <a:bodyPr/>
        <a:lstStyle/>
        <a:p>
          <a:endParaRPr lang="ru-RU"/>
        </a:p>
      </dgm:t>
    </dgm:pt>
    <dgm:pt modelId="{B27737FA-3852-40BC-895A-570B46099320}">
      <dgm:prSet/>
      <dgm:spPr/>
      <dgm:t>
        <a:bodyPr/>
        <a:lstStyle/>
        <a:p>
          <a:endParaRPr lang="ru-RU"/>
        </a:p>
      </dgm:t>
    </dgm:pt>
    <dgm:pt modelId="{0799FAD3-872E-4768-A36E-1D8A95AE1BC9}" type="parTrans" cxnId="{AABF3485-794A-471D-8AD1-6BEFA7DD329D}">
      <dgm:prSet/>
      <dgm:spPr/>
      <dgm:t>
        <a:bodyPr/>
        <a:lstStyle/>
        <a:p>
          <a:endParaRPr lang="ru-RU"/>
        </a:p>
      </dgm:t>
    </dgm:pt>
    <dgm:pt modelId="{0BA51883-9473-4CFF-A309-F205306F37C1}" type="sibTrans" cxnId="{AABF3485-794A-471D-8AD1-6BEFA7DD329D}">
      <dgm:prSet/>
      <dgm:spPr/>
      <dgm:t>
        <a:bodyPr/>
        <a:lstStyle/>
        <a:p>
          <a:endParaRPr lang="ru-RU"/>
        </a:p>
      </dgm:t>
    </dgm:pt>
    <dgm:pt modelId="{33A0137C-18AC-4FA7-9A58-553A7B291449}">
      <dgm:prSet/>
      <dgm:spPr/>
      <dgm:t>
        <a:bodyPr/>
        <a:lstStyle/>
        <a:p>
          <a:endParaRPr lang="ru-RU"/>
        </a:p>
      </dgm:t>
    </dgm:pt>
    <dgm:pt modelId="{1A97E09D-19D4-4DAB-9C6A-A4F1D8A32BE3}" type="parTrans" cxnId="{290F48F5-678D-42AB-B04A-D86CCE06A305}">
      <dgm:prSet/>
      <dgm:spPr/>
      <dgm:t>
        <a:bodyPr/>
        <a:lstStyle/>
        <a:p>
          <a:endParaRPr lang="ru-RU"/>
        </a:p>
      </dgm:t>
    </dgm:pt>
    <dgm:pt modelId="{CB2C4C1F-35E4-401B-A94E-A8F814EF9ECB}" type="sibTrans" cxnId="{290F48F5-678D-42AB-B04A-D86CCE06A305}">
      <dgm:prSet/>
      <dgm:spPr/>
      <dgm:t>
        <a:bodyPr/>
        <a:lstStyle/>
        <a:p>
          <a:endParaRPr lang="ru-RU"/>
        </a:p>
      </dgm:t>
    </dgm:pt>
    <dgm:pt modelId="{662B3A2F-C3C8-4C69-B65E-B5245913764F}">
      <dgm:prSet/>
      <dgm:spPr/>
      <dgm:t>
        <a:bodyPr/>
        <a:lstStyle/>
        <a:p>
          <a:endParaRPr lang="ru-RU"/>
        </a:p>
      </dgm:t>
    </dgm:pt>
    <dgm:pt modelId="{376D8E12-8889-4290-A148-DA2350C43E6F}" type="parTrans" cxnId="{6D077142-2BCC-4680-A098-2560A259CBC8}">
      <dgm:prSet/>
      <dgm:spPr/>
      <dgm:t>
        <a:bodyPr/>
        <a:lstStyle/>
        <a:p>
          <a:endParaRPr lang="ru-RU"/>
        </a:p>
      </dgm:t>
    </dgm:pt>
    <dgm:pt modelId="{832C16F5-C8B5-4A1A-AF96-60E18BF8E470}" type="sibTrans" cxnId="{6D077142-2BCC-4680-A098-2560A259CBC8}">
      <dgm:prSet/>
      <dgm:spPr/>
      <dgm:t>
        <a:bodyPr/>
        <a:lstStyle/>
        <a:p>
          <a:endParaRPr lang="ru-RU"/>
        </a:p>
      </dgm:t>
    </dgm:pt>
    <dgm:pt modelId="{855C89C2-EC92-4C08-9A95-65AD5ED8571E}">
      <dgm:prSet/>
      <dgm:spPr/>
      <dgm:t>
        <a:bodyPr/>
        <a:lstStyle/>
        <a:p>
          <a:endParaRPr lang="ru-RU"/>
        </a:p>
      </dgm:t>
    </dgm:pt>
    <dgm:pt modelId="{F7C0809E-2798-48DD-B57B-26A5BE16A2ED}" type="parTrans" cxnId="{A49DE160-B58A-4F4A-8958-2F8D1416F30C}">
      <dgm:prSet/>
      <dgm:spPr/>
      <dgm:t>
        <a:bodyPr/>
        <a:lstStyle/>
        <a:p>
          <a:endParaRPr lang="ru-RU"/>
        </a:p>
      </dgm:t>
    </dgm:pt>
    <dgm:pt modelId="{8529A3F5-26C1-4F31-A81A-9DB4B6223DC3}" type="sibTrans" cxnId="{A49DE160-B58A-4F4A-8958-2F8D1416F30C}">
      <dgm:prSet/>
      <dgm:spPr/>
      <dgm:t>
        <a:bodyPr/>
        <a:lstStyle/>
        <a:p>
          <a:endParaRPr lang="ru-RU"/>
        </a:p>
      </dgm:t>
    </dgm:pt>
    <dgm:pt modelId="{1D2FF7BE-9C53-4799-AFAD-6A039590CC62}">
      <dgm:prSet/>
      <dgm:spPr/>
      <dgm:t>
        <a:bodyPr/>
        <a:lstStyle/>
        <a:p>
          <a:endParaRPr lang="ru-RU"/>
        </a:p>
      </dgm:t>
    </dgm:pt>
    <dgm:pt modelId="{1FAE2ECC-9DD4-483D-B108-35A3B1A92FC2}" type="parTrans" cxnId="{38983C06-66F8-4575-ADA8-2F249FE0D8C7}">
      <dgm:prSet/>
      <dgm:spPr/>
      <dgm:t>
        <a:bodyPr/>
        <a:lstStyle/>
        <a:p>
          <a:endParaRPr lang="ru-RU"/>
        </a:p>
      </dgm:t>
    </dgm:pt>
    <dgm:pt modelId="{D7E0DCEE-8506-48B1-A3E9-DC0545D85F4D}" type="sibTrans" cxnId="{38983C06-66F8-4575-ADA8-2F249FE0D8C7}">
      <dgm:prSet/>
      <dgm:spPr/>
      <dgm:t>
        <a:bodyPr/>
        <a:lstStyle/>
        <a:p>
          <a:endParaRPr lang="ru-RU"/>
        </a:p>
      </dgm:t>
    </dgm:pt>
    <dgm:pt modelId="{4F10E847-F760-47ED-B077-D50EBCB8DC2F}">
      <dgm:prSet/>
      <dgm:spPr/>
      <dgm:t>
        <a:bodyPr/>
        <a:lstStyle/>
        <a:p>
          <a:endParaRPr lang="ru-RU"/>
        </a:p>
      </dgm:t>
    </dgm:pt>
    <dgm:pt modelId="{6CB3F48D-42CF-4CC5-8991-360D762D7FD0}" type="parTrans" cxnId="{7A4208D8-A2D9-416E-B980-87127B809629}">
      <dgm:prSet/>
      <dgm:spPr/>
      <dgm:t>
        <a:bodyPr/>
        <a:lstStyle/>
        <a:p>
          <a:endParaRPr lang="ru-RU"/>
        </a:p>
      </dgm:t>
    </dgm:pt>
    <dgm:pt modelId="{0488009D-3EF4-4B64-BA52-A5A303EA3452}" type="sibTrans" cxnId="{7A4208D8-A2D9-416E-B980-87127B809629}">
      <dgm:prSet/>
      <dgm:spPr/>
      <dgm:t>
        <a:bodyPr/>
        <a:lstStyle/>
        <a:p>
          <a:endParaRPr lang="ru-RU"/>
        </a:p>
      </dgm:t>
    </dgm:pt>
    <dgm:pt modelId="{9E90E1ED-E460-412F-AB2A-CEE21DED33D9}">
      <dgm:prSet/>
      <dgm:spPr/>
      <dgm:t>
        <a:bodyPr/>
        <a:lstStyle/>
        <a:p>
          <a:endParaRPr lang="ru-RU"/>
        </a:p>
      </dgm:t>
    </dgm:pt>
    <dgm:pt modelId="{175CD364-3457-4C5C-8ADA-3596726D472B}" type="parTrans" cxnId="{56D3526D-A4CD-41B7-ABC9-438BC52AB6E9}">
      <dgm:prSet/>
      <dgm:spPr/>
      <dgm:t>
        <a:bodyPr/>
        <a:lstStyle/>
        <a:p>
          <a:endParaRPr lang="ru-RU"/>
        </a:p>
      </dgm:t>
    </dgm:pt>
    <dgm:pt modelId="{15CB4D30-B59B-4AD4-BA17-E31FC3F489E4}" type="sibTrans" cxnId="{56D3526D-A4CD-41B7-ABC9-438BC52AB6E9}">
      <dgm:prSet/>
      <dgm:spPr/>
      <dgm:t>
        <a:bodyPr/>
        <a:lstStyle/>
        <a:p>
          <a:endParaRPr lang="ru-RU"/>
        </a:p>
      </dgm:t>
    </dgm:pt>
    <dgm:pt modelId="{B331B353-07D4-458E-BCAD-FC84F26DC7DE}">
      <dgm:prSet/>
      <dgm:spPr/>
      <dgm:t>
        <a:bodyPr/>
        <a:lstStyle/>
        <a:p>
          <a:endParaRPr lang="ru-RU"/>
        </a:p>
      </dgm:t>
    </dgm:pt>
    <dgm:pt modelId="{EB3E8BF8-CEB6-4E73-80BE-072707F80633}" type="parTrans" cxnId="{BDD7FD23-02F3-425C-8575-30002053424E}">
      <dgm:prSet/>
      <dgm:spPr/>
      <dgm:t>
        <a:bodyPr/>
        <a:lstStyle/>
        <a:p>
          <a:endParaRPr lang="ru-RU"/>
        </a:p>
      </dgm:t>
    </dgm:pt>
    <dgm:pt modelId="{423E0341-8FAB-49B3-8C5C-D98EF0B049AF}" type="sibTrans" cxnId="{BDD7FD23-02F3-425C-8575-30002053424E}">
      <dgm:prSet/>
      <dgm:spPr/>
      <dgm:t>
        <a:bodyPr/>
        <a:lstStyle/>
        <a:p>
          <a:endParaRPr lang="ru-RU"/>
        </a:p>
      </dgm:t>
    </dgm:pt>
    <dgm:pt modelId="{6ECA45F2-2C76-4A10-A478-B0520B944155}">
      <dgm:prSet/>
      <dgm:spPr/>
      <dgm:t>
        <a:bodyPr/>
        <a:lstStyle/>
        <a:p>
          <a:endParaRPr lang="ru-RU"/>
        </a:p>
      </dgm:t>
    </dgm:pt>
    <dgm:pt modelId="{076F3D96-E58C-4719-ADD8-9D5541913AAF}" type="parTrans" cxnId="{E81B2D61-16A9-45DF-AC1E-BAA66DA8367E}">
      <dgm:prSet/>
      <dgm:spPr/>
      <dgm:t>
        <a:bodyPr/>
        <a:lstStyle/>
        <a:p>
          <a:endParaRPr lang="ru-RU"/>
        </a:p>
      </dgm:t>
    </dgm:pt>
    <dgm:pt modelId="{1B456723-1AE1-4CDA-983F-1D0E0B30B9F3}" type="sibTrans" cxnId="{E81B2D61-16A9-45DF-AC1E-BAA66DA8367E}">
      <dgm:prSet/>
      <dgm:spPr/>
      <dgm:t>
        <a:bodyPr/>
        <a:lstStyle/>
        <a:p>
          <a:endParaRPr lang="ru-RU"/>
        </a:p>
      </dgm:t>
    </dgm:pt>
    <dgm:pt modelId="{C6C22B7C-7464-4153-AA8F-B9C8EEED1B8A}">
      <dgm:prSet/>
      <dgm:spPr/>
      <dgm:t>
        <a:bodyPr/>
        <a:lstStyle/>
        <a:p>
          <a:endParaRPr lang="ru-RU"/>
        </a:p>
      </dgm:t>
    </dgm:pt>
    <dgm:pt modelId="{D046E1D3-CFFD-4DF0-B19A-1EED7EA529AD}" type="parTrans" cxnId="{AB6DC85A-E274-422D-8AF3-B4AD21E5E3BF}">
      <dgm:prSet/>
      <dgm:spPr/>
      <dgm:t>
        <a:bodyPr/>
        <a:lstStyle/>
        <a:p>
          <a:endParaRPr lang="ru-RU"/>
        </a:p>
      </dgm:t>
    </dgm:pt>
    <dgm:pt modelId="{DD57B346-4980-4DC2-881D-71F004A8F68B}" type="sibTrans" cxnId="{AB6DC85A-E274-422D-8AF3-B4AD21E5E3BF}">
      <dgm:prSet/>
      <dgm:spPr/>
      <dgm:t>
        <a:bodyPr/>
        <a:lstStyle/>
        <a:p>
          <a:endParaRPr lang="ru-RU"/>
        </a:p>
      </dgm:t>
    </dgm:pt>
    <dgm:pt modelId="{DBAC2F15-18F6-4CA2-8C18-F56DB8F2CBB8}">
      <dgm:prSet/>
      <dgm:spPr/>
      <dgm:t>
        <a:bodyPr/>
        <a:lstStyle/>
        <a:p>
          <a:endParaRPr lang="ru-RU"/>
        </a:p>
      </dgm:t>
    </dgm:pt>
    <dgm:pt modelId="{EF9453AF-4953-467C-9234-03B71AD08814}" type="parTrans" cxnId="{958834B9-7E34-4CEF-A3EE-2B6BDB5EC0CE}">
      <dgm:prSet/>
      <dgm:spPr/>
      <dgm:t>
        <a:bodyPr/>
        <a:lstStyle/>
        <a:p>
          <a:endParaRPr lang="ru-RU"/>
        </a:p>
      </dgm:t>
    </dgm:pt>
    <dgm:pt modelId="{66970658-3B0D-4AC1-818D-90C2B2FD983C}" type="sibTrans" cxnId="{958834B9-7E34-4CEF-A3EE-2B6BDB5EC0CE}">
      <dgm:prSet/>
      <dgm:spPr/>
      <dgm:t>
        <a:bodyPr/>
        <a:lstStyle/>
        <a:p>
          <a:endParaRPr lang="ru-RU"/>
        </a:p>
      </dgm:t>
    </dgm:pt>
    <dgm:pt modelId="{565662ED-E0E2-4F73-BD7B-0F0A2537E97D}">
      <dgm:prSet/>
      <dgm:spPr/>
      <dgm:t>
        <a:bodyPr/>
        <a:lstStyle/>
        <a:p>
          <a:endParaRPr lang="ru-RU"/>
        </a:p>
      </dgm:t>
    </dgm:pt>
    <dgm:pt modelId="{E77567E7-44EE-42E9-9253-C48CF0E8D107}" type="parTrans" cxnId="{62E8F138-C51C-4B56-B38C-0D81CF03F4FB}">
      <dgm:prSet/>
      <dgm:spPr/>
      <dgm:t>
        <a:bodyPr/>
        <a:lstStyle/>
        <a:p>
          <a:endParaRPr lang="ru-RU"/>
        </a:p>
      </dgm:t>
    </dgm:pt>
    <dgm:pt modelId="{17733CB2-BDB8-4ABB-8A67-DADE307C0204}" type="sibTrans" cxnId="{62E8F138-C51C-4B56-B38C-0D81CF03F4FB}">
      <dgm:prSet/>
      <dgm:spPr/>
      <dgm:t>
        <a:bodyPr/>
        <a:lstStyle/>
        <a:p>
          <a:endParaRPr lang="ru-RU"/>
        </a:p>
      </dgm:t>
    </dgm:pt>
    <dgm:pt modelId="{2CC74D8C-5E97-4CF3-B3AA-97C8853BC31D}">
      <dgm:prSet/>
      <dgm:spPr/>
      <dgm:t>
        <a:bodyPr/>
        <a:lstStyle/>
        <a:p>
          <a:endParaRPr lang="ru-RU"/>
        </a:p>
      </dgm:t>
    </dgm:pt>
    <dgm:pt modelId="{BC0A2DE4-B43A-4EBD-AE9B-FAD3CCE2C4C0}" type="parTrans" cxnId="{5A279C83-EC6D-4979-9517-C31451ECFA41}">
      <dgm:prSet/>
      <dgm:spPr/>
      <dgm:t>
        <a:bodyPr/>
        <a:lstStyle/>
        <a:p>
          <a:endParaRPr lang="ru-RU"/>
        </a:p>
      </dgm:t>
    </dgm:pt>
    <dgm:pt modelId="{081D78F1-9F93-4B60-B7EA-AD8F9AF6A769}" type="sibTrans" cxnId="{5A279C83-EC6D-4979-9517-C31451ECFA41}">
      <dgm:prSet/>
      <dgm:spPr/>
      <dgm:t>
        <a:bodyPr/>
        <a:lstStyle/>
        <a:p>
          <a:endParaRPr lang="ru-RU"/>
        </a:p>
      </dgm:t>
    </dgm:pt>
    <dgm:pt modelId="{F8BDE2F7-CB32-4209-AA22-BA027EE0B715}">
      <dgm:prSet/>
      <dgm:spPr/>
      <dgm:t>
        <a:bodyPr/>
        <a:lstStyle/>
        <a:p>
          <a:endParaRPr lang="ru-RU"/>
        </a:p>
      </dgm:t>
    </dgm:pt>
    <dgm:pt modelId="{B8A5AF50-C054-493B-A49F-F4B296B27E9F}" type="parTrans" cxnId="{8532E0A0-728F-4D93-986F-78BB647C87A1}">
      <dgm:prSet/>
      <dgm:spPr/>
      <dgm:t>
        <a:bodyPr/>
        <a:lstStyle/>
        <a:p>
          <a:endParaRPr lang="ru-RU"/>
        </a:p>
      </dgm:t>
    </dgm:pt>
    <dgm:pt modelId="{36078258-D2AD-48C7-A6AD-20C0EC3CB634}" type="sibTrans" cxnId="{8532E0A0-728F-4D93-986F-78BB647C87A1}">
      <dgm:prSet/>
      <dgm:spPr/>
      <dgm:t>
        <a:bodyPr/>
        <a:lstStyle/>
        <a:p>
          <a:endParaRPr lang="ru-RU"/>
        </a:p>
      </dgm:t>
    </dgm:pt>
    <dgm:pt modelId="{C993D04D-721A-4966-87B2-C09F38EDACC9}">
      <dgm:prSet/>
      <dgm:spPr/>
      <dgm:t>
        <a:bodyPr/>
        <a:lstStyle/>
        <a:p>
          <a:endParaRPr lang="ru-RU"/>
        </a:p>
      </dgm:t>
    </dgm:pt>
    <dgm:pt modelId="{33837BED-D668-4D17-A2C0-8448CEC97C3A}" type="parTrans" cxnId="{ECB74BEC-E19C-41B0-927D-19A04711D080}">
      <dgm:prSet/>
      <dgm:spPr/>
      <dgm:t>
        <a:bodyPr/>
        <a:lstStyle/>
        <a:p>
          <a:endParaRPr lang="ru-RU"/>
        </a:p>
      </dgm:t>
    </dgm:pt>
    <dgm:pt modelId="{B5E76B32-50DD-462E-8185-1E7A67596840}" type="sibTrans" cxnId="{ECB74BEC-E19C-41B0-927D-19A04711D080}">
      <dgm:prSet/>
      <dgm:spPr/>
      <dgm:t>
        <a:bodyPr/>
        <a:lstStyle/>
        <a:p>
          <a:endParaRPr lang="ru-RU"/>
        </a:p>
      </dgm:t>
    </dgm:pt>
    <dgm:pt modelId="{8FA22492-D04E-4BE3-BEB4-7009A38D2BF1}">
      <dgm:prSet/>
      <dgm:spPr/>
      <dgm:t>
        <a:bodyPr/>
        <a:lstStyle/>
        <a:p>
          <a:endParaRPr lang="ru-RU"/>
        </a:p>
      </dgm:t>
    </dgm:pt>
    <dgm:pt modelId="{26BFDC66-7663-4F13-81DD-8DB13862B449}" type="parTrans" cxnId="{8A2852B6-1EBC-4A70-91A7-BE8FBE3B4142}">
      <dgm:prSet/>
      <dgm:spPr/>
      <dgm:t>
        <a:bodyPr/>
        <a:lstStyle/>
        <a:p>
          <a:endParaRPr lang="ru-RU"/>
        </a:p>
      </dgm:t>
    </dgm:pt>
    <dgm:pt modelId="{ADDB0FF7-AF45-4FDB-AF49-F722C4CE2CAC}" type="sibTrans" cxnId="{8A2852B6-1EBC-4A70-91A7-BE8FBE3B4142}">
      <dgm:prSet/>
      <dgm:spPr/>
      <dgm:t>
        <a:bodyPr/>
        <a:lstStyle/>
        <a:p>
          <a:endParaRPr lang="ru-RU"/>
        </a:p>
      </dgm:t>
    </dgm:pt>
    <dgm:pt modelId="{E3D62D98-E6E1-4BC9-95D5-16BC54A3B9DA}">
      <dgm:prSet/>
      <dgm:spPr/>
      <dgm:t>
        <a:bodyPr/>
        <a:lstStyle/>
        <a:p>
          <a:endParaRPr lang="ru-RU"/>
        </a:p>
      </dgm:t>
    </dgm:pt>
    <dgm:pt modelId="{04E85E34-F717-4D91-AA98-B7728524AF08}" type="parTrans" cxnId="{C4569E0F-7610-42EC-B1D1-9B601CC73A19}">
      <dgm:prSet/>
      <dgm:spPr/>
      <dgm:t>
        <a:bodyPr/>
        <a:lstStyle/>
        <a:p>
          <a:endParaRPr lang="ru-RU"/>
        </a:p>
      </dgm:t>
    </dgm:pt>
    <dgm:pt modelId="{7B1C9CE1-5C17-4C5D-AAA8-F38E59FE3A21}" type="sibTrans" cxnId="{C4569E0F-7610-42EC-B1D1-9B601CC73A19}">
      <dgm:prSet/>
      <dgm:spPr/>
      <dgm:t>
        <a:bodyPr/>
        <a:lstStyle/>
        <a:p>
          <a:endParaRPr lang="ru-RU"/>
        </a:p>
      </dgm:t>
    </dgm:pt>
    <dgm:pt modelId="{962B963D-4B24-4920-A9AA-559701E9D409}">
      <dgm:prSet/>
      <dgm:spPr/>
      <dgm:t>
        <a:bodyPr/>
        <a:lstStyle/>
        <a:p>
          <a:endParaRPr lang="ru-RU"/>
        </a:p>
      </dgm:t>
    </dgm:pt>
    <dgm:pt modelId="{B01F841C-B96F-4F50-B5EA-DCB177103D7E}" type="parTrans" cxnId="{AF0CD0D9-C478-41A3-8ADD-E1F7A5E272E3}">
      <dgm:prSet/>
      <dgm:spPr/>
      <dgm:t>
        <a:bodyPr/>
        <a:lstStyle/>
        <a:p>
          <a:endParaRPr lang="ru-RU"/>
        </a:p>
      </dgm:t>
    </dgm:pt>
    <dgm:pt modelId="{684860AE-AE33-4E0D-B05A-CA73168F64B8}" type="sibTrans" cxnId="{AF0CD0D9-C478-41A3-8ADD-E1F7A5E272E3}">
      <dgm:prSet/>
      <dgm:spPr/>
      <dgm:t>
        <a:bodyPr/>
        <a:lstStyle/>
        <a:p>
          <a:endParaRPr lang="ru-RU"/>
        </a:p>
      </dgm:t>
    </dgm:pt>
    <dgm:pt modelId="{0E83D178-AEDD-4872-BE5B-A7949F276DE5}">
      <dgm:prSet/>
      <dgm:spPr/>
      <dgm:t>
        <a:bodyPr/>
        <a:lstStyle/>
        <a:p>
          <a:endParaRPr lang="ru-RU"/>
        </a:p>
      </dgm:t>
    </dgm:pt>
    <dgm:pt modelId="{24EFAADA-1AE0-4A66-A802-FC678892A630}" type="parTrans" cxnId="{1BC724FF-B728-4D53-B9F1-62A1F4499560}">
      <dgm:prSet/>
      <dgm:spPr/>
      <dgm:t>
        <a:bodyPr/>
        <a:lstStyle/>
        <a:p>
          <a:endParaRPr lang="ru-RU"/>
        </a:p>
      </dgm:t>
    </dgm:pt>
    <dgm:pt modelId="{767791BF-2806-4CB6-9C17-DC942084D14D}" type="sibTrans" cxnId="{1BC724FF-B728-4D53-B9F1-62A1F4499560}">
      <dgm:prSet/>
      <dgm:spPr/>
      <dgm:t>
        <a:bodyPr/>
        <a:lstStyle/>
        <a:p>
          <a:endParaRPr lang="ru-RU"/>
        </a:p>
      </dgm:t>
    </dgm:pt>
    <dgm:pt modelId="{02A0C46E-C486-4A59-8D07-FE13404C2072}">
      <dgm:prSet/>
      <dgm:spPr/>
      <dgm:t>
        <a:bodyPr/>
        <a:lstStyle/>
        <a:p>
          <a:endParaRPr lang="ru-RU"/>
        </a:p>
      </dgm:t>
    </dgm:pt>
    <dgm:pt modelId="{A13C3580-F2E0-471E-A2A8-060EFEAD303E}" type="parTrans" cxnId="{2BD87F9E-1B0F-4AE0-8031-1A3CD80F824B}">
      <dgm:prSet/>
      <dgm:spPr/>
      <dgm:t>
        <a:bodyPr/>
        <a:lstStyle/>
        <a:p>
          <a:endParaRPr lang="ru-RU"/>
        </a:p>
      </dgm:t>
    </dgm:pt>
    <dgm:pt modelId="{5E1125CB-E8EE-4EFC-B3BA-A421DC594731}" type="sibTrans" cxnId="{2BD87F9E-1B0F-4AE0-8031-1A3CD80F824B}">
      <dgm:prSet/>
      <dgm:spPr/>
      <dgm:t>
        <a:bodyPr/>
        <a:lstStyle/>
        <a:p>
          <a:endParaRPr lang="ru-RU"/>
        </a:p>
      </dgm:t>
    </dgm:pt>
    <dgm:pt modelId="{0351A6EE-EC2D-4BA0-8070-8289D3D9598D}">
      <dgm:prSet/>
      <dgm:spPr/>
      <dgm:t>
        <a:bodyPr/>
        <a:lstStyle/>
        <a:p>
          <a:endParaRPr lang="ru-RU"/>
        </a:p>
      </dgm:t>
    </dgm:pt>
    <dgm:pt modelId="{33942506-E029-46A0-A815-3CE93C9CA88C}" type="parTrans" cxnId="{DD5E5132-5DD4-40C3-A153-751499ED1771}">
      <dgm:prSet/>
      <dgm:spPr/>
      <dgm:t>
        <a:bodyPr/>
        <a:lstStyle/>
        <a:p>
          <a:endParaRPr lang="ru-RU"/>
        </a:p>
      </dgm:t>
    </dgm:pt>
    <dgm:pt modelId="{BEDB4B60-AC71-40D3-A143-4D64DA7BC70F}" type="sibTrans" cxnId="{DD5E5132-5DD4-40C3-A153-751499ED1771}">
      <dgm:prSet/>
      <dgm:spPr/>
      <dgm:t>
        <a:bodyPr/>
        <a:lstStyle/>
        <a:p>
          <a:endParaRPr lang="ru-RU"/>
        </a:p>
      </dgm:t>
    </dgm:pt>
    <dgm:pt modelId="{38708030-1E26-43D6-9956-D43212CD2722}">
      <dgm:prSet/>
      <dgm:spPr/>
      <dgm:t>
        <a:bodyPr/>
        <a:lstStyle/>
        <a:p>
          <a:endParaRPr lang="ru-RU"/>
        </a:p>
      </dgm:t>
    </dgm:pt>
    <dgm:pt modelId="{F394093E-C0A7-424F-B8CD-3FDAFDEE4634}" type="parTrans" cxnId="{2A128721-2FE4-47FA-9246-7AF0FF0EC462}">
      <dgm:prSet/>
      <dgm:spPr/>
      <dgm:t>
        <a:bodyPr/>
        <a:lstStyle/>
        <a:p>
          <a:endParaRPr lang="ru-RU"/>
        </a:p>
      </dgm:t>
    </dgm:pt>
    <dgm:pt modelId="{8CBE1746-3B68-444E-AEDF-5402A376E37C}" type="sibTrans" cxnId="{2A128721-2FE4-47FA-9246-7AF0FF0EC462}">
      <dgm:prSet/>
      <dgm:spPr/>
      <dgm:t>
        <a:bodyPr/>
        <a:lstStyle/>
        <a:p>
          <a:endParaRPr lang="ru-RU"/>
        </a:p>
      </dgm:t>
    </dgm:pt>
    <dgm:pt modelId="{4EBFAA5C-AE90-404B-841D-6003911360F3}">
      <dgm:prSet/>
      <dgm:spPr/>
      <dgm:t>
        <a:bodyPr/>
        <a:lstStyle/>
        <a:p>
          <a:endParaRPr lang="ru-RU"/>
        </a:p>
      </dgm:t>
    </dgm:pt>
    <dgm:pt modelId="{E05DAE3A-B6EB-45C6-97FE-C91EEF30E203}" type="parTrans" cxnId="{7447B668-0731-4D9A-839E-C25122F9F6BA}">
      <dgm:prSet/>
      <dgm:spPr/>
      <dgm:t>
        <a:bodyPr/>
        <a:lstStyle/>
        <a:p>
          <a:endParaRPr lang="ru-RU"/>
        </a:p>
      </dgm:t>
    </dgm:pt>
    <dgm:pt modelId="{87D932C0-C022-47EB-9583-96B9598398F7}" type="sibTrans" cxnId="{7447B668-0731-4D9A-839E-C25122F9F6BA}">
      <dgm:prSet/>
      <dgm:spPr/>
      <dgm:t>
        <a:bodyPr/>
        <a:lstStyle/>
        <a:p>
          <a:endParaRPr lang="ru-RU"/>
        </a:p>
      </dgm:t>
    </dgm:pt>
    <dgm:pt modelId="{E8AB6F6C-3ABF-4FAE-B731-F39CF41B4702}">
      <dgm:prSet/>
      <dgm:spPr/>
      <dgm:t>
        <a:bodyPr/>
        <a:lstStyle/>
        <a:p>
          <a:endParaRPr lang="ru-RU"/>
        </a:p>
      </dgm:t>
    </dgm:pt>
    <dgm:pt modelId="{B0437044-DAC5-4C9D-A30F-52DB1A8DA243}" type="parTrans" cxnId="{50306693-81D5-4E6C-9642-79F17ED88DEF}">
      <dgm:prSet/>
      <dgm:spPr/>
      <dgm:t>
        <a:bodyPr/>
        <a:lstStyle/>
        <a:p>
          <a:endParaRPr lang="ru-RU"/>
        </a:p>
      </dgm:t>
    </dgm:pt>
    <dgm:pt modelId="{F068F4BB-A28E-4DF1-BCAD-5BF930F30C78}" type="sibTrans" cxnId="{50306693-81D5-4E6C-9642-79F17ED88DEF}">
      <dgm:prSet/>
      <dgm:spPr/>
      <dgm:t>
        <a:bodyPr/>
        <a:lstStyle/>
        <a:p>
          <a:endParaRPr lang="ru-RU"/>
        </a:p>
      </dgm:t>
    </dgm:pt>
    <dgm:pt modelId="{BAEB6EBA-7B63-47D6-83A0-9D80A742344A}">
      <dgm:prSet/>
      <dgm:spPr/>
      <dgm:t>
        <a:bodyPr/>
        <a:lstStyle/>
        <a:p>
          <a:endParaRPr lang="ru-RU"/>
        </a:p>
      </dgm:t>
    </dgm:pt>
    <dgm:pt modelId="{4A8CF754-5719-430A-A7E6-7FA87B5630E7}" type="parTrans" cxnId="{11666434-E1B5-4E48-AEFE-643616F2D523}">
      <dgm:prSet/>
      <dgm:spPr/>
      <dgm:t>
        <a:bodyPr/>
        <a:lstStyle/>
        <a:p>
          <a:endParaRPr lang="ru-RU"/>
        </a:p>
      </dgm:t>
    </dgm:pt>
    <dgm:pt modelId="{8FBAEA6D-5CEF-423E-AE10-90C14E28BA5E}" type="sibTrans" cxnId="{11666434-E1B5-4E48-AEFE-643616F2D523}">
      <dgm:prSet/>
      <dgm:spPr/>
      <dgm:t>
        <a:bodyPr/>
        <a:lstStyle/>
        <a:p>
          <a:endParaRPr lang="ru-RU"/>
        </a:p>
      </dgm:t>
    </dgm:pt>
    <dgm:pt modelId="{3200F709-080A-4523-BB4C-086FBD27F4E3}">
      <dgm:prSet/>
      <dgm:spPr/>
      <dgm:t>
        <a:bodyPr/>
        <a:lstStyle/>
        <a:p>
          <a:endParaRPr lang="ru-RU"/>
        </a:p>
      </dgm:t>
    </dgm:pt>
    <dgm:pt modelId="{5BA8F2C2-EC97-4C71-9BFE-8DE53C9E5289}" type="parTrans" cxnId="{7C854B12-3EEE-4009-AB00-5D2EFA9DD3A2}">
      <dgm:prSet/>
      <dgm:spPr/>
      <dgm:t>
        <a:bodyPr/>
        <a:lstStyle/>
        <a:p>
          <a:endParaRPr lang="ru-RU"/>
        </a:p>
      </dgm:t>
    </dgm:pt>
    <dgm:pt modelId="{31B421E4-F129-48C5-9870-8C79D3696B18}" type="sibTrans" cxnId="{7C854B12-3EEE-4009-AB00-5D2EFA9DD3A2}">
      <dgm:prSet/>
      <dgm:spPr/>
      <dgm:t>
        <a:bodyPr/>
        <a:lstStyle/>
        <a:p>
          <a:endParaRPr lang="ru-RU"/>
        </a:p>
      </dgm:t>
    </dgm:pt>
    <dgm:pt modelId="{63A2896E-969C-476F-ACCD-2E611551DB76}">
      <dgm:prSet/>
      <dgm:spPr/>
      <dgm:t>
        <a:bodyPr/>
        <a:lstStyle/>
        <a:p>
          <a:endParaRPr lang="ru-RU"/>
        </a:p>
      </dgm:t>
    </dgm:pt>
    <dgm:pt modelId="{B457ECD2-1D54-45B4-A456-8ED602213E37}" type="parTrans" cxnId="{311827EA-BB87-4482-9251-D380ADB54535}">
      <dgm:prSet/>
      <dgm:spPr/>
      <dgm:t>
        <a:bodyPr/>
        <a:lstStyle/>
        <a:p>
          <a:endParaRPr lang="ru-RU"/>
        </a:p>
      </dgm:t>
    </dgm:pt>
    <dgm:pt modelId="{DE3BD918-5227-4587-9048-A66546AA67AE}" type="sibTrans" cxnId="{311827EA-BB87-4482-9251-D380ADB54535}">
      <dgm:prSet/>
      <dgm:spPr/>
      <dgm:t>
        <a:bodyPr/>
        <a:lstStyle/>
        <a:p>
          <a:endParaRPr lang="ru-RU"/>
        </a:p>
      </dgm:t>
    </dgm:pt>
    <dgm:pt modelId="{C763A9AF-7B0D-4C2F-8902-36938B3BF199}">
      <dgm:prSet/>
      <dgm:spPr/>
      <dgm:t>
        <a:bodyPr/>
        <a:lstStyle/>
        <a:p>
          <a:endParaRPr lang="ru-RU"/>
        </a:p>
      </dgm:t>
    </dgm:pt>
    <dgm:pt modelId="{8CF0A364-7B72-4DD3-8090-2793BFCA579D}" type="parTrans" cxnId="{D4E94284-BB4E-4D74-B9E0-4688693ECB30}">
      <dgm:prSet/>
      <dgm:spPr/>
      <dgm:t>
        <a:bodyPr/>
        <a:lstStyle/>
        <a:p>
          <a:endParaRPr lang="ru-RU"/>
        </a:p>
      </dgm:t>
    </dgm:pt>
    <dgm:pt modelId="{58A3CFD4-5D36-4CB5-BD7C-252029853B5F}" type="sibTrans" cxnId="{D4E94284-BB4E-4D74-B9E0-4688693ECB30}">
      <dgm:prSet/>
      <dgm:spPr/>
      <dgm:t>
        <a:bodyPr/>
        <a:lstStyle/>
        <a:p>
          <a:endParaRPr lang="ru-RU"/>
        </a:p>
      </dgm:t>
    </dgm:pt>
    <dgm:pt modelId="{86A52EDC-9919-42AA-9A0E-DBD77460127D}">
      <dgm:prSet/>
      <dgm:spPr/>
      <dgm:t>
        <a:bodyPr/>
        <a:lstStyle/>
        <a:p>
          <a:endParaRPr lang="ru-RU"/>
        </a:p>
      </dgm:t>
    </dgm:pt>
    <dgm:pt modelId="{15C8C89F-1BDB-4AAE-8868-374B0A051EA4}" type="parTrans" cxnId="{EB5F3B70-9D4F-4434-9EEB-2CE6673E2F67}">
      <dgm:prSet/>
      <dgm:spPr/>
      <dgm:t>
        <a:bodyPr/>
        <a:lstStyle/>
        <a:p>
          <a:endParaRPr lang="ru-RU"/>
        </a:p>
      </dgm:t>
    </dgm:pt>
    <dgm:pt modelId="{A0DE3561-4064-4381-A232-CA9AA31996F5}" type="sibTrans" cxnId="{EB5F3B70-9D4F-4434-9EEB-2CE6673E2F67}">
      <dgm:prSet/>
      <dgm:spPr/>
      <dgm:t>
        <a:bodyPr/>
        <a:lstStyle/>
        <a:p>
          <a:endParaRPr lang="ru-RU"/>
        </a:p>
      </dgm:t>
    </dgm:pt>
    <dgm:pt modelId="{C9B4B8B1-E2DE-47A3-95E5-AA97ADBA727E}">
      <dgm:prSet/>
      <dgm:spPr/>
      <dgm:t>
        <a:bodyPr/>
        <a:lstStyle/>
        <a:p>
          <a:endParaRPr lang="ru-RU"/>
        </a:p>
      </dgm:t>
    </dgm:pt>
    <dgm:pt modelId="{DC4D13F2-58B1-458B-B0F6-0699B25448AC}" type="parTrans" cxnId="{E2B35F6C-F2EE-42B8-8BFA-366327D06810}">
      <dgm:prSet/>
      <dgm:spPr/>
      <dgm:t>
        <a:bodyPr/>
        <a:lstStyle/>
        <a:p>
          <a:endParaRPr lang="ru-RU"/>
        </a:p>
      </dgm:t>
    </dgm:pt>
    <dgm:pt modelId="{950F3D5C-651A-4E36-8134-FEC1E05D4B4F}" type="sibTrans" cxnId="{E2B35F6C-F2EE-42B8-8BFA-366327D06810}">
      <dgm:prSet/>
      <dgm:spPr/>
      <dgm:t>
        <a:bodyPr/>
        <a:lstStyle/>
        <a:p>
          <a:endParaRPr lang="ru-RU"/>
        </a:p>
      </dgm:t>
    </dgm:pt>
    <dgm:pt modelId="{C721BA3E-55D1-49A1-B464-55B4B3F11B77}">
      <dgm:prSet/>
      <dgm:spPr/>
      <dgm:t>
        <a:bodyPr/>
        <a:lstStyle/>
        <a:p>
          <a:endParaRPr lang="ru-RU"/>
        </a:p>
      </dgm:t>
    </dgm:pt>
    <dgm:pt modelId="{4BEB3EFE-31D5-4DB8-9B08-E03CB707860A}" type="parTrans" cxnId="{D2AFB079-6F3A-43AA-82AE-DA702A276DC1}">
      <dgm:prSet/>
      <dgm:spPr/>
      <dgm:t>
        <a:bodyPr/>
        <a:lstStyle/>
        <a:p>
          <a:endParaRPr lang="ru-RU"/>
        </a:p>
      </dgm:t>
    </dgm:pt>
    <dgm:pt modelId="{551CF148-F391-4374-B8C3-C4DC4BDFBF68}" type="sibTrans" cxnId="{D2AFB079-6F3A-43AA-82AE-DA702A276DC1}">
      <dgm:prSet/>
      <dgm:spPr/>
      <dgm:t>
        <a:bodyPr/>
        <a:lstStyle/>
        <a:p>
          <a:endParaRPr lang="ru-RU"/>
        </a:p>
      </dgm:t>
    </dgm:pt>
    <dgm:pt modelId="{54CBE316-CCE0-4E8E-AD22-F58DF7DC25CF}">
      <dgm:prSet/>
      <dgm:spPr/>
      <dgm:t>
        <a:bodyPr/>
        <a:lstStyle/>
        <a:p>
          <a:endParaRPr lang="ru-RU"/>
        </a:p>
      </dgm:t>
    </dgm:pt>
    <dgm:pt modelId="{CDD038F2-52F0-4095-977D-02919F61FBF0}" type="parTrans" cxnId="{DDE4941C-C169-4CB5-90C6-9BD883D3E62D}">
      <dgm:prSet/>
      <dgm:spPr/>
      <dgm:t>
        <a:bodyPr/>
        <a:lstStyle/>
        <a:p>
          <a:endParaRPr lang="ru-RU"/>
        </a:p>
      </dgm:t>
    </dgm:pt>
    <dgm:pt modelId="{6F25C417-5CAC-4D9C-9D8F-869FA91929CA}" type="sibTrans" cxnId="{DDE4941C-C169-4CB5-90C6-9BD883D3E62D}">
      <dgm:prSet/>
      <dgm:spPr/>
      <dgm:t>
        <a:bodyPr/>
        <a:lstStyle/>
        <a:p>
          <a:endParaRPr lang="ru-RU"/>
        </a:p>
      </dgm:t>
    </dgm:pt>
    <dgm:pt modelId="{BD61EEA5-8E79-45F3-A8AA-F0B32B51B510}">
      <dgm:prSet/>
      <dgm:spPr/>
      <dgm:t>
        <a:bodyPr/>
        <a:lstStyle/>
        <a:p>
          <a:endParaRPr lang="ru-RU"/>
        </a:p>
      </dgm:t>
    </dgm:pt>
    <dgm:pt modelId="{A7FD2BFA-FE3C-487A-8D37-D6B2ECD2F3C1}" type="parTrans" cxnId="{3BEF1A76-D5BF-4136-A887-1403CB36CB03}">
      <dgm:prSet/>
      <dgm:spPr/>
      <dgm:t>
        <a:bodyPr/>
        <a:lstStyle/>
        <a:p>
          <a:endParaRPr lang="ru-RU"/>
        </a:p>
      </dgm:t>
    </dgm:pt>
    <dgm:pt modelId="{296120D3-E455-446E-A08D-6EF97F055946}" type="sibTrans" cxnId="{3BEF1A76-D5BF-4136-A887-1403CB36CB03}">
      <dgm:prSet/>
      <dgm:spPr/>
      <dgm:t>
        <a:bodyPr/>
        <a:lstStyle/>
        <a:p>
          <a:endParaRPr lang="ru-RU"/>
        </a:p>
      </dgm:t>
    </dgm:pt>
    <dgm:pt modelId="{75BF746D-B126-4468-868D-A86874FE6D7D}">
      <dgm:prSet/>
      <dgm:spPr/>
      <dgm:t>
        <a:bodyPr/>
        <a:lstStyle/>
        <a:p>
          <a:endParaRPr lang="ru-RU"/>
        </a:p>
      </dgm:t>
    </dgm:pt>
    <dgm:pt modelId="{2B267C66-E7EE-46F8-80B1-2AD71287DBD8}" type="parTrans" cxnId="{4D3CD2C1-DD2A-4D42-BC77-CF6196D3B9B3}">
      <dgm:prSet/>
      <dgm:spPr/>
      <dgm:t>
        <a:bodyPr/>
        <a:lstStyle/>
        <a:p>
          <a:endParaRPr lang="ru-RU"/>
        </a:p>
      </dgm:t>
    </dgm:pt>
    <dgm:pt modelId="{28CA7616-EB5D-4494-B562-A7A708BA0B86}" type="sibTrans" cxnId="{4D3CD2C1-DD2A-4D42-BC77-CF6196D3B9B3}">
      <dgm:prSet/>
      <dgm:spPr/>
      <dgm:t>
        <a:bodyPr/>
        <a:lstStyle/>
        <a:p>
          <a:endParaRPr lang="ru-RU"/>
        </a:p>
      </dgm:t>
    </dgm:pt>
    <dgm:pt modelId="{E3015E48-3CFA-46EA-B0B4-24CF27B14549}">
      <dgm:prSet/>
      <dgm:spPr/>
      <dgm:t>
        <a:bodyPr/>
        <a:lstStyle/>
        <a:p>
          <a:endParaRPr lang="ru-RU"/>
        </a:p>
      </dgm:t>
    </dgm:pt>
    <dgm:pt modelId="{9DBCD224-30C8-485E-BAD3-0418808CF3D8}" type="parTrans" cxnId="{8FB0C2DF-7C27-49E2-B055-82B366BBB975}">
      <dgm:prSet/>
      <dgm:spPr/>
      <dgm:t>
        <a:bodyPr/>
        <a:lstStyle/>
        <a:p>
          <a:endParaRPr lang="ru-RU"/>
        </a:p>
      </dgm:t>
    </dgm:pt>
    <dgm:pt modelId="{E043FE4D-4D5A-4D33-8500-A91520705B7C}" type="sibTrans" cxnId="{8FB0C2DF-7C27-49E2-B055-82B366BBB975}">
      <dgm:prSet/>
      <dgm:spPr/>
      <dgm:t>
        <a:bodyPr/>
        <a:lstStyle/>
        <a:p>
          <a:endParaRPr lang="ru-RU"/>
        </a:p>
      </dgm:t>
    </dgm:pt>
    <dgm:pt modelId="{E6696C42-C4DB-4087-856D-D520B7093A79}">
      <dgm:prSet/>
      <dgm:spPr/>
      <dgm:t>
        <a:bodyPr/>
        <a:lstStyle/>
        <a:p>
          <a:endParaRPr lang="ru-RU"/>
        </a:p>
      </dgm:t>
    </dgm:pt>
    <dgm:pt modelId="{2378FF06-56B9-4AB0-A48D-4573C9EA2AF0}" type="parTrans" cxnId="{487D04CE-E0D3-40B3-8048-43F27494F3CB}">
      <dgm:prSet/>
      <dgm:spPr/>
      <dgm:t>
        <a:bodyPr/>
        <a:lstStyle/>
        <a:p>
          <a:endParaRPr lang="ru-RU"/>
        </a:p>
      </dgm:t>
    </dgm:pt>
    <dgm:pt modelId="{DFABDA5B-25BE-4B29-A604-60C7BF116011}" type="sibTrans" cxnId="{487D04CE-E0D3-40B3-8048-43F27494F3CB}">
      <dgm:prSet/>
      <dgm:spPr/>
      <dgm:t>
        <a:bodyPr/>
        <a:lstStyle/>
        <a:p>
          <a:endParaRPr lang="ru-RU"/>
        </a:p>
      </dgm:t>
    </dgm:pt>
    <dgm:pt modelId="{FEF73745-D2EF-45E5-8781-7D526C3DAAB5}">
      <dgm:prSet/>
      <dgm:spPr/>
      <dgm:t>
        <a:bodyPr/>
        <a:lstStyle/>
        <a:p>
          <a:endParaRPr lang="ru-RU"/>
        </a:p>
      </dgm:t>
    </dgm:pt>
    <dgm:pt modelId="{8610E3A7-1F1E-4D53-93AC-13D1B9C3CFEE}" type="parTrans" cxnId="{3F6F31BE-CCA4-4F59-92E2-727C885F1B0F}">
      <dgm:prSet/>
      <dgm:spPr/>
      <dgm:t>
        <a:bodyPr/>
        <a:lstStyle/>
        <a:p>
          <a:endParaRPr lang="ru-RU"/>
        </a:p>
      </dgm:t>
    </dgm:pt>
    <dgm:pt modelId="{AD24F637-E436-468B-AA54-837C20925D6D}" type="sibTrans" cxnId="{3F6F31BE-CCA4-4F59-92E2-727C885F1B0F}">
      <dgm:prSet/>
      <dgm:spPr/>
      <dgm:t>
        <a:bodyPr/>
        <a:lstStyle/>
        <a:p>
          <a:endParaRPr lang="ru-RU"/>
        </a:p>
      </dgm:t>
    </dgm:pt>
    <dgm:pt modelId="{A9C68A47-419C-4466-9E08-DFF891EF02B5}">
      <dgm:prSet/>
      <dgm:spPr/>
      <dgm:t>
        <a:bodyPr/>
        <a:lstStyle/>
        <a:p>
          <a:endParaRPr lang="ru-RU"/>
        </a:p>
      </dgm:t>
    </dgm:pt>
    <dgm:pt modelId="{9763EBAE-E317-45F7-9DC9-60935ED8AB74}" type="parTrans" cxnId="{C6A5DEA3-5FDE-4A63-8960-D87942657D55}">
      <dgm:prSet/>
      <dgm:spPr/>
      <dgm:t>
        <a:bodyPr/>
        <a:lstStyle/>
        <a:p>
          <a:endParaRPr lang="ru-RU"/>
        </a:p>
      </dgm:t>
    </dgm:pt>
    <dgm:pt modelId="{6A7FB12E-99D1-4F81-8886-148491C1AC17}" type="sibTrans" cxnId="{C6A5DEA3-5FDE-4A63-8960-D87942657D55}">
      <dgm:prSet/>
      <dgm:spPr/>
      <dgm:t>
        <a:bodyPr/>
        <a:lstStyle/>
        <a:p>
          <a:endParaRPr lang="ru-RU"/>
        </a:p>
      </dgm:t>
    </dgm:pt>
    <dgm:pt modelId="{44DE3A99-0570-457E-8F0B-C45D417BE78B}">
      <dgm:prSet/>
      <dgm:spPr/>
      <dgm:t>
        <a:bodyPr/>
        <a:lstStyle/>
        <a:p>
          <a:endParaRPr lang="ru-RU"/>
        </a:p>
      </dgm:t>
    </dgm:pt>
    <dgm:pt modelId="{345049DF-4BBE-4252-B64D-9AFEB726C571}" type="parTrans" cxnId="{875A6750-BBF9-4C72-AA13-70EEF3228E7D}">
      <dgm:prSet/>
      <dgm:spPr/>
      <dgm:t>
        <a:bodyPr/>
        <a:lstStyle/>
        <a:p>
          <a:endParaRPr lang="ru-RU"/>
        </a:p>
      </dgm:t>
    </dgm:pt>
    <dgm:pt modelId="{79AEC9D8-584C-4ED0-9158-6F88C8AE4841}" type="sibTrans" cxnId="{875A6750-BBF9-4C72-AA13-70EEF3228E7D}">
      <dgm:prSet/>
      <dgm:spPr/>
      <dgm:t>
        <a:bodyPr/>
        <a:lstStyle/>
        <a:p>
          <a:endParaRPr lang="ru-RU"/>
        </a:p>
      </dgm:t>
    </dgm:pt>
    <dgm:pt modelId="{6803889A-41F1-409C-B5E0-AE03E97C1195}">
      <dgm:prSet/>
      <dgm:spPr/>
      <dgm:t>
        <a:bodyPr/>
        <a:lstStyle/>
        <a:p>
          <a:endParaRPr lang="ru-RU"/>
        </a:p>
      </dgm:t>
    </dgm:pt>
    <dgm:pt modelId="{FB3474EA-D6A6-4E8E-8F61-2E593B6A220A}" type="parTrans" cxnId="{7CD1363C-EEC3-41A4-BAC1-E898863D57C4}">
      <dgm:prSet/>
      <dgm:spPr/>
      <dgm:t>
        <a:bodyPr/>
        <a:lstStyle/>
        <a:p>
          <a:endParaRPr lang="ru-RU"/>
        </a:p>
      </dgm:t>
    </dgm:pt>
    <dgm:pt modelId="{3B8253F5-E8B4-4108-B565-E6EE8AC2C4F1}" type="sibTrans" cxnId="{7CD1363C-EEC3-41A4-BAC1-E898863D57C4}">
      <dgm:prSet/>
      <dgm:spPr/>
      <dgm:t>
        <a:bodyPr/>
        <a:lstStyle/>
        <a:p>
          <a:endParaRPr lang="ru-RU"/>
        </a:p>
      </dgm:t>
    </dgm:pt>
    <dgm:pt modelId="{C0A9DFE6-3C8B-4A2B-9D0F-91A197BA6526}">
      <dgm:prSet/>
      <dgm:spPr/>
      <dgm:t>
        <a:bodyPr/>
        <a:lstStyle/>
        <a:p>
          <a:endParaRPr lang="ru-RU"/>
        </a:p>
      </dgm:t>
    </dgm:pt>
    <dgm:pt modelId="{763FC009-C8B0-4992-B7A9-A43E14D9E0E5}" type="parTrans" cxnId="{890FB5FF-41CB-4C4C-A122-E5C04478AB21}">
      <dgm:prSet/>
      <dgm:spPr/>
      <dgm:t>
        <a:bodyPr/>
        <a:lstStyle/>
        <a:p>
          <a:endParaRPr lang="ru-RU"/>
        </a:p>
      </dgm:t>
    </dgm:pt>
    <dgm:pt modelId="{0A90D10D-FB8F-4ED5-A48B-EB69A6658F94}" type="sibTrans" cxnId="{890FB5FF-41CB-4C4C-A122-E5C04478AB21}">
      <dgm:prSet/>
      <dgm:spPr/>
      <dgm:t>
        <a:bodyPr/>
        <a:lstStyle/>
        <a:p>
          <a:endParaRPr lang="ru-RU"/>
        </a:p>
      </dgm:t>
    </dgm:pt>
    <dgm:pt modelId="{C76D9E39-963C-4351-9E59-7FDAE0FBCC32}">
      <dgm:prSet/>
      <dgm:spPr/>
      <dgm:t>
        <a:bodyPr/>
        <a:lstStyle/>
        <a:p>
          <a:endParaRPr lang="ru-RU"/>
        </a:p>
      </dgm:t>
    </dgm:pt>
    <dgm:pt modelId="{8727C172-BE78-43F4-85FB-430700BF58DD}" type="parTrans" cxnId="{7F7E303B-2558-4856-9A21-9670374346F8}">
      <dgm:prSet/>
      <dgm:spPr/>
      <dgm:t>
        <a:bodyPr/>
        <a:lstStyle/>
        <a:p>
          <a:endParaRPr lang="ru-RU"/>
        </a:p>
      </dgm:t>
    </dgm:pt>
    <dgm:pt modelId="{4837AEFB-71B7-4138-AF01-A81B47FBEF68}" type="sibTrans" cxnId="{7F7E303B-2558-4856-9A21-9670374346F8}">
      <dgm:prSet/>
      <dgm:spPr/>
      <dgm:t>
        <a:bodyPr/>
        <a:lstStyle/>
        <a:p>
          <a:endParaRPr lang="ru-RU"/>
        </a:p>
      </dgm:t>
    </dgm:pt>
    <dgm:pt modelId="{850A7FE8-414B-4472-8B02-C4C21B5D2071}">
      <dgm:prSet/>
      <dgm:spPr/>
      <dgm:t>
        <a:bodyPr/>
        <a:lstStyle/>
        <a:p>
          <a:endParaRPr lang="ru-RU"/>
        </a:p>
      </dgm:t>
    </dgm:pt>
    <dgm:pt modelId="{A6B6121B-3FC0-4F1F-8262-E3332EFFDB3D}" type="parTrans" cxnId="{136AF0AA-71CA-4451-9DA3-48DE6EB97B9D}">
      <dgm:prSet/>
      <dgm:spPr/>
      <dgm:t>
        <a:bodyPr/>
        <a:lstStyle/>
        <a:p>
          <a:endParaRPr lang="ru-RU"/>
        </a:p>
      </dgm:t>
    </dgm:pt>
    <dgm:pt modelId="{1A0BCBDE-A8A1-47E3-8AFC-D4AACF82F20D}" type="sibTrans" cxnId="{136AF0AA-71CA-4451-9DA3-48DE6EB97B9D}">
      <dgm:prSet/>
      <dgm:spPr/>
      <dgm:t>
        <a:bodyPr/>
        <a:lstStyle/>
        <a:p>
          <a:endParaRPr lang="ru-RU"/>
        </a:p>
      </dgm:t>
    </dgm:pt>
    <dgm:pt modelId="{5D5017C3-49F9-4C8C-B02E-5F72F1103F4E}">
      <dgm:prSet/>
      <dgm:spPr/>
      <dgm:t>
        <a:bodyPr/>
        <a:lstStyle/>
        <a:p>
          <a:endParaRPr lang="ru-RU"/>
        </a:p>
      </dgm:t>
    </dgm:pt>
    <dgm:pt modelId="{2BF83907-6CD8-42BC-A7DC-881FD0B263B3}" type="parTrans" cxnId="{BD87E7E8-C716-4FE9-B1BE-A6AB93044846}">
      <dgm:prSet/>
      <dgm:spPr/>
      <dgm:t>
        <a:bodyPr/>
        <a:lstStyle/>
        <a:p>
          <a:endParaRPr lang="ru-RU"/>
        </a:p>
      </dgm:t>
    </dgm:pt>
    <dgm:pt modelId="{5866FAA3-F931-4EAB-A6FE-222DF9CB6243}" type="sibTrans" cxnId="{BD87E7E8-C716-4FE9-B1BE-A6AB93044846}">
      <dgm:prSet/>
      <dgm:spPr/>
      <dgm:t>
        <a:bodyPr/>
        <a:lstStyle/>
        <a:p>
          <a:endParaRPr lang="ru-RU"/>
        </a:p>
      </dgm:t>
    </dgm:pt>
    <dgm:pt modelId="{5EACCBD2-454F-4854-887F-6A38D06E9E38}">
      <dgm:prSet/>
      <dgm:spPr/>
      <dgm:t>
        <a:bodyPr/>
        <a:lstStyle/>
        <a:p>
          <a:endParaRPr lang="ru-RU"/>
        </a:p>
      </dgm:t>
    </dgm:pt>
    <dgm:pt modelId="{3A4D32F5-DACB-4599-9A62-097722548DAC}" type="parTrans" cxnId="{F88142E1-3676-4EAC-8526-205DBD76DD70}">
      <dgm:prSet/>
      <dgm:spPr/>
      <dgm:t>
        <a:bodyPr/>
        <a:lstStyle/>
        <a:p>
          <a:endParaRPr lang="ru-RU"/>
        </a:p>
      </dgm:t>
    </dgm:pt>
    <dgm:pt modelId="{94934A0E-45B1-4CBA-9A10-E16CC035B51C}" type="sibTrans" cxnId="{F88142E1-3676-4EAC-8526-205DBD76DD70}">
      <dgm:prSet/>
      <dgm:spPr/>
      <dgm:t>
        <a:bodyPr/>
        <a:lstStyle/>
        <a:p>
          <a:endParaRPr lang="ru-RU"/>
        </a:p>
      </dgm:t>
    </dgm:pt>
    <dgm:pt modelId="{6485E94A-D2B5-4DFA-9F0B-8C5B4C7BF4DA}">
      <dgm:prSet/>
      <dgm:spPr/>
      <dgm:t>
        <a:bodyPr/>
        <a:lstStyle/>
        <a:p>
          <a:endParaRPr lang="ru-RU"/>
        </a:p>
      </dgm:t>
    </dgm:pt>
    <dgm:pt modelId="{DAA30CDD-D661-4C46-9D70-643668223B3E}" type="parTrans" cxnId="{EFC79400-11E4-4ED0-86C4-5FC744BCCDE1}">
      <dgm:prSet/>
      <dgm:spPr/>
      <dgm:t>
        <a:bodyPr/>
        <a:lstStyle/>
        <a:p>
          <a:endParaRPr lang="ru-RU"/>
        </a:p>
      </dgm:t>
    </dgm:pt>
    <dgm:pt modelId="{BDCFF3C3-8776-4DED-B6C7-08BA866F312A}" type="sibTrans" cxnId="{EFC79400-11E4-4ED0-86C4-5FC744BCCDE1}">
      <dgm:prSet/>
      <dgm:spPr/>
      <dgm:t>
        <a:bodyPr/>
        <a:lstStyle/>
        <a:p>
          <a:endParaRPr lang="ru-RU"/>
        </a:p>
      </dgm:t>
    </dgm:pt>
    <dgm:pt modelId="{8262A88D-8114-4923-ACF5-7E1532DD9B9F}">
      <dgm:prSet/>
      <dgm:spPr/>
      <dgm:t>
        <a:bodyPr/>
        <a:lstStyle/>
        <a:p>
          <a:endParaRPr lang="ru-RU"/>
        </a:p>
      </dgm:t>
    </dgm:pt>
    <dgm:pt modelId="{53755F3B-EFBC-4006-B0BF-226D9664E36D}" type="parTrans" cxnId="{FB19A9F7-C3D9-499B-AFB0-B6C90DA4D34C}">
      <dgm:prSet/>
      <dgm:spPr/>
      <dgm:t>
        <a:bodyPr/>
        <a:lstStyle/>
        <a:p>
          <a:endParaRPr lang="ru-RU"/>
        </a:p>
      </dgm:t>
    </dgm:pt>
    <dgm:pt modelId="{15A040A7-2D8B-4AA0-8D47-66579A98C8F2}" type="sibTrans" cxnId="{FB19A9F7-C3D9-499B-AFB0-B6C90DA4D34C}">
      <dgm:prSet/>
      <dgm:spPr/>
      <dgm:t>
        <a:bodyPr/>
        <a:lstStyle/>
        <a:p>
          <a:endParaRPr lang="ru-RU"/>
        </a:p>
      </dgm:t>
    </dgm:pt>
    <dgm:pt modelId="{6180637D-A384-41FA-B77C-53C1E76D018F}">
      <dgm:prSet/>
      <dgm:spPr/>
      <dgm:t>
        <a:bodyPr/>
        <a:lstStyle/>
        <a:p>
          <a:endParaRPr lang="ru-RU"/>
        </a:p>
      </dgm:t>
    </dgm:pt>
    <dgm:pt modelId="{1E5E6FF4-F98D-4554-94BA-5F5A82A54DEC}" type="parTrans" cxnId="{122D7AD8-35CE-45E8-82C0-F9FF30AD9FDF}">
      <dgm:prSet/>
      <dgm:spPr/>
      <dgm:t>
        <a:bodyPr/>
        <a:lstStyle/>
        <a:p>
          <a:endParaRPr lang="ru-RU"/>
        </a:p>
      </dgm:t>
    </dgm:pt>
    <dgm:pt modelId="{74BFB2E2-3DE4-45F4-B09F-4603C5CFED64}" type="sibTrans" cxnId="{122D7AD8-35CE-45E8-82C0-F9FF30AD9FDF}">
      <dgm:prSet/>
      <dgm:spPr/>
      <dgm:t>
        <a:bodyPr/>
        <a:lstStyle/>
        <a:p>
          <a:endParaRPr lang="ru-RU"/>
        </a:p>
      </dgm:t>
    </dgm:pt>
    <dgm:pt modelId="{06F07D15-3862-4BD7-B628-05C36456764D}">
      <dgm:prSet/>
      <dgm:spPr/>
      <dgm:t>
        <a:bodyPr/>
        <a:lstStyle/>
        <a:p>
          <a:endParaRPr lang="ru-RU"/>
        </a:p>
      </dgm:t>
    </dgm:pt>
    <dgm:pt modelId="{1E86C3C8-D833-4534-9488-2414CC14DD3B}" type="parTrans" cxnId="{03575691-099A-433C-90DD-E4C2779E9175}">
      <dgm:prSet/>
      <dgm:spPr/>
      <dgm:t>
        <a:bodyPr/>
        <a:lstStyle/>
        <a:p>
          <a:endParaRPr lang="ru-RU"/>
        </a:p>
      </dgm:t>
    </dgm:pt>
    <dgm:pt modelId="{BAF43E6B-BA0D-478D-86DF-0217A4B340AA}" type="sibTrans" cxnId="{03575691-099A-433C-90DD-E4C2779E9175}">
      <dgm:prSet/>
      <dgm:spPr/>
      <dgm:t>
        <a:bodyPr/>
        <a:lstStyle/>
        <a:p>
          <a:endParaRPr lang="ru-RU"/>
        </a:p>
      </dgm:t>
    </dgm:pt>
    <dgm:pt modelId="{0C984A6C-2832-4223-A016-8CE88BBFF9C2}">
      <dgm:prSet/>
      <dgm:spPr/>
      <dgm:t>
        <a:bodyPr/>
        <a:lstStyle/>
        <a:p>
          <a:endParaRPr lang="ru-RU"/>
        </a:p>
      </dgm:t>
    </dgm:pt>
    <dgm:pt modelId="{B2DF9D1E-4D01-425D-A4C7-E691B7CDA53B}" type="parTrans" cxnId="{5F47AB6A-1ADD-466B-8514-6C8BFD330697}">
      <dgm:prSet/>
      <dgm:spPr/>
      <dgm:t>
        <a:bodyPr/>
        <a:lstStyle/>
        <a:p>
          <a:endParaRPr lang="ru-RU"/>
        </a:p>
      </dgm:t>
    </dgm:pt>
    <dgm:pt modelId="{CE24B13F-B32D-4025-840E-CE08488BB8AF}" type="sibTrans" cxnId="{5F47AB6A-1ADD-466B-8514-6C8BFD330697}">
      <dgm:prSet/>
      <dgm:spPr/>
      <dgm:t>
        <a:bodyPr/>
        <a:lstStyle/>
        <a:p>
          <a:endParaRPr lang="ru-RU"/>
        </a:p>
      </dgm:t>
    </dgm:pt>
    <dgm:pt modelId="{CA5CB723-E9E0-4D23-A650-85D8EA5A4318}">
      <dgm:prSet/>
      <dgm:spPr/>
      <dgm:t>
        <a:bodyPr/>
        <a:lstStyle/>
        <a:p>
          <a:endParaRPr lang="ru-RU"/>
        </a:p>
      </dgm:t>
    </dgm:pt>
    <dgm:pt modelId="{36293CB3-4AA5-4B89-AFDE-1C433E662120}" type="parTrans" cxnId="{D24A8C6D-B4CA-4AB5-A36C-D596953EBF3A}">
      <dgm:prSet/>
      <dgm:spPr/>
      <dgm:t>
        <a:bodyPr/>
        <a:lstStyle/>
        <a:p>
          <a:endParaRPr lang="ru-RU"/>
        </a:p>
      </dgm:t>
    </dgm:pt>
    <dgm:pt modelId="{3AE89A10-7F4A-41B2-92A5-4B6F34DF0C1C}" type="sibTrans" cxnId="{D24A8C6D-B4CA-4AB5-A36C-D596953EBF3A}">
      <dgm:prSet/>
      <dgm:spPr/>
      <dgm:t>
        <a:bodyPr/>
        <a:lstStyle/>
        <a:p>
          <a:endParaRPr lang="ru-RU"/>
        </a:p>
      </dgm:t>
    </dgm:pt>
    <dgm:pt modelId="{2B5A55C1-F501-4145-96B3-5DA42AC032FD}">
      <dgm:prSet/>
      <dgm:spPr/>
      <dgm:t>
        <a:bodyPr/>
        <a:lstStyle/>
        <a:p>
          <a:endParaRPr lang="ru-RU"/>
        </a:p>
      </dgm:t>
    </dgm:pt>
    <dgm:pt modelId="{5B19CB24-FA82-4E19-9070-B9805A0E7672}" type="parTrans" cxnId="{6439A463-B43B-451E-A26C-3F03E1C7060D}">
      <dgm:prSet/>
      <dgm:spPr/>
      <dgm:t>
        <a:bodyPr/>
        <a:lstStyle/>
        <a:p>
          <a:endParaRPr lang="ru-RU"/>
        </a:p>
      </dgm:t>
    </dgm:pt>
    <dgm:pt modelId="{49DB8725-C6A2-4C03-BA01-F73D2BB23CCA}" type="sibTrans" cxnId="{6439A463-B43B-451E-A26C-3F03E1C7060D}">
      <dgm:prSet/>
      <dgm:spPr/>
      <dgm:t>
        <a:bodyPr/>
        <a:lstStyle/>
        <a:p>
          <a:endParaRPr lang="ru-RU"/>
        </a:p>
      </dgm:t>
    </dgm:pt>
    <dgm:pt modelId="{37B79E26-76F3-43B1-94A0-303C7F020FFA}">
      <dgm:prSet/>
      <dgm:spPr/>
      <dgm:t>
        <a:bodyPr/>
        <a:lstStyle/>
        <a:p>
          <a:endParaRPr lang="ru-RU"/>
        </a:p>
      </dgm:t>
    </dgm:pt>
    <dgm:pt modelId="{D3A444E1-1D91-4F93-A583-B53DD37F0086}" type="parTrans" cxnId="{64E52976-61D3-4F4C-A51A-9B3C90BB56E3}">
      <dgm:prSet/>
      <dgm:spPr/>
      <dgm:t>
        <a:bodyPr/>
        <a:lstStyle/>
        <a:p>
          <a:endParaRPr lang="ru-RU"/>
        </a:p>
      </dgm:t>
    </dgm:pt>
    <dgm:pt modelId="{29BC44C3-C9F4-4CC9-A498-EB9DD530509D}" type="sibTrans" cxnId="{64E52976-61D3-4F4C-A51A-9B3C90BB56E3}">
      <dgm:prSet/>
      <dgm:spPr/>
      <dgm:t>
        <a:bodyPr/>
        <a:lstStyle/>
        <a:p>
          <a:endParaRPr lang="ru-RU"/>
        </a:p>
      </dgm:t>
    </dgm:pt>
    <dgm:pt modelId="{38AFF142-92C0-4058-80F9-F50BE927B850}">
      <dgm:prSet/>
      <dgm:spPr/>
      <dgm:t>
        <a:bodyPr/>
        <a:lstStyle/>
        <a:p>
          <a:endParaRPr lang="ru-RU"/>
        </a:p>
      </dgm:t>
    </dgm:pt>
    <dgm:pt modelId="{789E9158-F7C3-4123-B566-68F447D22EAB}" type="parTrans" cxnId="{FA5682B0-8F21-45C9-AEF0-09FFCC6E8D42}">
      <dgm:prSet/>
      <dgm:spPr/>
      <dgm:t>
        <a:bodyPr/>
        <a:lstStyle/>
        <a:p>
          <a:endParaRPr lang="ru-RU"/>
        </a:p>
      </dgm:t>
    </dgm:pt>
    <dgm:pt modelId="{4AF27897-BB82-4399-8C72-B08952596870}" type="sibTrans" cxnId="{FA5682B0-8F21-45C9-AEF0-09FFCC6E8D42}">
      <dgm:prSet/>
      <dgm:spPr/>
      <dgm:t>
        <a:bodyPr/>
        <a:lstStyle/>
        <a:p>
          <a:endParaRPr lang="ru-RU"/>
        </a:p>
      </dgm:t>
    </dgm:pt>
    <dgm:pt modelId="{9DCD65DD-77BD-4147-8D38-106EE7BBCB3C}">
      <dgm:prSet/>
      <dgm:spPr/>
      <dgm:t>
        <a:bodyPr/>
        <a:lstStyle/>
        <a:p>
          <a:endParaRPr lang="ru-RU"/>
        </a:p>
      </dgm:t>
    </dgm:pt>
    <dgm:pt modelId="{C051ABFC-9699-4C60-9C94-4D5CA7F0602E}" type="parTrans" cxnId="{B103D01E-17DB-4AEF-B93E-A5DE263B902C}">
      <dgm:prSet/>
      <dgm:spPr/>
      <dgm:t>
        <a:bodyPr/>
        <a:lstStyle/>
        <a:p>
          <a:endParaRPr lang="ru-RU"/>
        </a:p>
      </dgm:t>
    </dgm:pt>
    <dgm:pt modelId="{3D62E91A-8DF5-46A7-9ACD-8A46080948D1}" type="sibTrans" cxnId="{B103D01E-17DB-4AEF-B93E-A5DE263B902C}">
      <dgm:prSet/>
      <dgm:spPr/>
      <dgm:t>
        <a:bodyPr/>
        <a:lstStyle/>
        <a:p>
          <a:endParaRPr lang="ru-RU"/>
        </a:p>
      </dgm:t>
    </dgm:pt>
    <dgm:pt modelId="{9C9F00F1-D220-491B-841F-1D46F2F77D3B}">
      <dgm:prSet/>
      <dgm:spPr/>
      <dgm:t>
        <a:bodyPr/>
        <a:lstStyle/>
        <a:p>
          <a:endParaRPr lang="ru-RU"/>
        </a:p>
      </dgm:t>
    </dgm:pt>
    <dgm:pt modelId="{7C4A67F7-8273-43A8-94A0-B9BA867539AA}" type="parTrans" cxnId="{127F4AD5-C9C4-43D4-AEF4-214E4EFEDEF9}">
      <dgm:prSet/>
      <dgm:spPr/>
      <dgm:t>
        <a:bodyPr/>
        <a:lstStyle/>
        <a:p>
          <a:endParaRPr lang="ru-RU"/>
        </a:p>
      </dgm:t>
    </dgm:pt>
    <dgm:pt modelId="{E99E5CDD-6C1B-4FE8-8EB7-145F11F20237}" type="sibTrans" cxnId="{127F4AD5-C9C4-43D4-AEF4-214E4EFEDEF9}">
      <dgm:prSet/>
      <dgm:spPr/>
      <dgm:t>
        <a:bodyPr/>
        <a:lstStyle/>
        <a:p>
          <a:endParaRPr lang="ru-RU"/>
        </a:p>
      </dgm:t>
    </dgm:pt>
    <dgm:pt modelId="{DF48E9A4-C245-4990-B822-F5F4807E5446}">
      <dgm:prSet/>
      <dgm:spPr/>
      <dgm:t>
        <a:bodyPr/>
        <a:lstStyle/>
        <a:p>
          <a:endParaRPr lang="ru-RU"/>
        </a:p>
      </dgm:t>
    </dgm:pt>
    <dgm:pt modelId="{48010BB7-5781-4F79-8B32-C6DD755AD210}" type="parTrans" cxnId="{ED407214-4FC7-48D9-8709-84771AB790A7}">
      <dgm:prSet/>
      <dgm:spPr/>
      <dgm:t>
        <a:bodyPr/>
        <a:lstStyle/>
        <a:p>
          <a:endParaRPr lang="ru-RU"/>
        </a:p>
      </dgm:t>
    </dgm:pt>
    <dgm:pt modelId="{B9F777D7-CF82-42E7-B9E6-B18F119AF4CF}" type="sibTrans" cxnId="{ED407214-4FC7-48D9-8709-84771AB790A7}">
      <dgm:prSet/>
      <dgm:spPr/>
      <dgm:t>
        <a:bodyPr/>
        <a:lstStyle/>
        <a:p>
          <a:endParaRPr lang="ru-RU"/>
        </a:p>
      </dgm:t>
    </dgm:pt>
    <dgm:pt modelId="{D66768C4-D874-434D-BEBE-623210159EE2}">
      <dgm:prSet/>
      <dgm:spPr/>
      <dgm:t>
        <a:bodyPr/>
        <a:lstStyle/>
        <a:p>
          <a:endParaRPr lang="ru-RU"/>
        </a:p>
      </dgm:t>
    </dgm:pt>
    <dgm:pt modelId="{258EB81A-4B0E-4CE4-9EE2-2F0DD92D1FF1}" type="parTrans" cxnId="{B845D0D9-AE0B-443D-B550-5649847E9714}">
      <dgm:prSet/>
      <dgm:spPr/>
      <dgm:t>
        <a:bodyPr/>
        <a:lstStyle/>
        <a:p>
          <a:endParaRPr lang="ru-RU"/>
        </a:p>
      </dgm:t>
    </dgm:pt>
    <dgm:pt modelId="{BC09C401-CE85-45A6-87F7-7D376825D2BB}" type="sibTrans" cxnId="{B845D0D9-AE0B-443D-B550-5649847E9714}">
      <dgm:prSet/>
      <dgm:spPr/>
      <dgm:t>
        <a:bodyPr/>
        <a:lstStyle/>
        <a:p>
          <a:endParaRPr lang="ru-RU"/>
        </a:p>
      </dgm:t>
    </dgm:pt>
    <dgm:pt modelId="{07FD424A-AD4D-4926-BD19-062158AFA11B}">
      <dgm:prSet/>
      <dgm:spPr/>
      <dgm:t>
        <a:bodyPr/>
        <a:lstStyle/>
        <a:p>
          <a:endParaRPr lang="ru-RU"/>
        </a:p>
      </dgm:t>
    </dgm:pt>
    <dgm:pt modelId="{8FAD60AB-23E6-40D5-B8D2-A81304E9A44C}" type="parTrans" cxnId="{6BB64848-2C69-4088-88FA-4733A5FFA0AD}">
      <dgm:prSet/>
      <dgm:spPr/>
      <dgm:t>
        <a:bodyPr/>
        <a:lstStyle/>
        <a:p>
          <a:endParaRPr lang="ru-RU"/>
        </a:p>
      </dgm:t>
    </dgm:pt>
    <dgm:pt modelId="{BA2E2819-69C1-4109-B3E9-5D6BEEC26464}" type="sibTrans" cxnId="{6BB64848-2C69-4088-88FA-4733A5FFA0AD}">
      <dgm:prSet/>
      <dgm:spPr/>
      <dgm:t>
        <a:bodyPr/>
        <a:lstStyle/>
        <a:p>
          <a:endParaRPr lang="ru-RU"/>
        </a:p>
      </dgm:t>
    </dgm:pt>
    <dgm:pt modelId="{FE8BC7EA-FF66-4BB7-A219-AA33D1EAF684}">
      <dgm:prSet/>
      <dgm:spPr/>
      <dgm:t>
        <a:bodyPr/>
        <a:lstStyle/>
        <a:p>
          <a:endParaRPr lang="ru-RU"/>
        </a:p>
      </dgm:t>
    </dgm:pt>
    <dgm:pt modelId="{8C48BF9D-29B0-4083-9B3C-B8335EE5F592}" type="parTrans" cxnId="{0EDB214E-A182-4AD3-A2D3-541B6A31EE16}">
      <dgm:prSet/>
      <dgm:spPr/>
      <dgm:t>
        <a:bodyPr/>
        <a:lstStyle/>
        <a:p>
          <a:endParaRPr lang="ru-RU"/>
        </a:p>
      </dgm:t>
    </dgm:pt>
    <dgm:pt modelId="{DDCD5B0D-1F2D-4AD3-9218-3DD0044520BC}" type="sibTrans" cxnId="{0EDB214E-A182-4AD3-A2D3-541B6A31EE16}">
      <dgm:prSet/>
      <dgm:spPr/>
      <dgm:t>
        <a:bodyPr/>
        <a:lstStyle/>
        <a:p>
          <a:endParaRPr lang="ru-RU"/>
        </a:p>
      </dgm:t>
    </dgm:pt>
    <dgm:pt modelId="{04C6D449-A586-4EF2-821F-EEE4B48C651A}">
      <dgm:prSet/>
      <dgm:spPr/>
      <dgm:t>
        <a:bodyPr/>
        <a:lstStyle/>
        <a:p>
          <a:endParaRPr lang="ru-RU"/>
        </a:p>
      </dgm:t>
    </dgm:pt>
    <dgm:pt modelId="{CF147BC7-D358-4C6F-8D06-FA19A8968C2E}" type="parTrans" cxnId="{2AB6D990-4AA6-47C9-907E-4579CC3AC522}">
      <dgm:prSet/>
      <dgm:spPr/>
      <dgm:t>
        <a:bodyPr/>
        <a:lstStyle/>
        <a:p>
          <a:endParaRPr lang="ru-RU"/>
        </a:p>
      </dgm:t>
    </dgm:pt>
    <dgm:pt modelId="{D46D630D-13EC-4B4B-85EB-5B1566BC7464}" type="sibTrans" cxnId="{2AB6D990-4AA6-47C9-907E-4579CC3AC522}">
      <dgm:prSet/>
      <dgm:spPr/>
      <dgm:t>
        <a:bodyPr/>
        <a:lstStyle/>
        <a:p>
          <a:endParaRPr lang="ru-RU"/>
        </a:p>
      </dgm:t>
    </dgm:pt>
    <dgm:pt modelId="{164CA560-1F98-4EB5-8230-5DD03247D58D}">
      <dgm:prSet/>
      <dgm:spPr/>
      <dgm:t>
        <a:bodyPr/>
        <a:lstStyle/>
        <a:p>
          <a:endParaRPr lang="ru-RU"/>
        </a:p>
      </dgm:t>
    </dgm:pt>
    <dgm:pt modelId="{29E6001A-9D1B-431B-8F49-CCEC5605E50E}" type="parTrans" cxnId="{32621342-298B-447F-A09E-A9BBF0C68FE9}">
      <dgm:prSet/>
      <dgm:spPr/>
      <dgm:t>
        <a:bodyPr/>
        <a:lstStyle/>
        <a:p>
          <a:endParaRPr lang="ru-RU"/>
        </a:p>
      </dgm:t>
    </dgm:pt>
    <dgm:pt modelId="{3FC7293B-C1BB-425F-B044-A4278281B54F}" type="sibTrans" cxnId="{32621342-298B-447F-A09E-A9BBF0C68FE9}">
      <dgm:prSet/>
      <dgm:spPr/>
      <dgm:t>
        <a:bodyPr/>
        <a:lstStyle/>
        <a:p>
          <a:endParaRPr lang="ru-RU"/>
        </a:p>
      </dgm:t>
    </dgm:pt>
    <dgm:pt modelId="{EC1B380C-8B0C-40E6-B3D1-AD926F372B21}">
      <dgm:prSet/>
      <dgm:spPr/>
      <dgm:t>
        <a:bodyPr/>
        <a:lstStyle/>
        <a:p>
          <a:endParaRPr lang="ru-RU"/>
        </a:p>
      </dgm:t>
    </dgm:pt>
    <dgm:pt modelId="{532AA19F-14BB-4F3E-A3A9-DD3BF261ABF2}" type="parTrans" cxnId="{40B8BD62-D684-483D-9436-FE9051ED954E}">
      <dgm:prSet/>
      <dgm:spPr/>
      <dgm:t>
        <a:bodyPr/>
        <a:lstStyle/>
        <a:p>
          <a:endParaRPr lang="ru-RU"/>
        </a:p>
      </dgm:t>
    </dgm:pt>
    <dgm:pt modelId="{895D50F9-C2AE-4B44-A429-9A5CCEA6965B}" type="sibTrans" cxnId="{40B8BD62-D684-483D-9436-FE9051ED954E}">
      <dgm:prSet/>
      <dgm:spPr/>
      <dgm:t>
        <a:bodyPr/>
        <a:lstStyle/>
        <a:p>
          <a:endParaRPr lang="ru-RU"/>
        </a:p>
      </dgm:t>
    </dgm:pt>
    <dgm:pt modelId="{E1884E4C-3294-41D5-BFDB-8C551CDE4B1C}">
      <dgm:prSet/>
      <dgm:spPr/>
      <dgm:t>
        <a:bodyPr/>
        <a:lstStyle/>
        <a:p>
          <a:endParaRPr lang="ru-RU"/>
        </a:p>
      </dgm:t>
    </dgm:pt>
    <dgm:pt modelId="{B1008656-4638-4D4F-BDEB-37F47858CE22}" type="parTrans" cxnId="{C72F4437-0FF5-4599-AB8D-F11D3FABA9ED}">
      <dgm:prSet/>
      <dgm:spPr/>
      <dgm:t>
        <a:bodyPr/>
        <a:lstStyle/>
        <a:p>
          <a:endParaRPr lang="ru-RU"/>
        </a:p>
      </dgm:t>
    </dgm:pt>
    <dgm:pt modelId="{4818B86D-E47B-4F6A-96FB-F0741512D296}" type="sibTrans" cxnId="{C72F4437-0FF5-4599-AB8D-F11D3FABA9ED}">
      <dgm:prSet/>
      <dgm:spPr/>
      <dgm:t>
        <a:bodyPr/>
        <a:lstStyle/>
        <a:p>
          <a:endParaRPr lang="ru-RU"/>
        </a:p>
      </dgm:t>
    </dgm:pt>
    <dgm:pt modelId="{07EFCA86-A976-4828-BD80-F6EFAB652DBD}">
      <dgm:prSet/>
      <dgm:spPr/>
      <dgm:t>
        <a:bodyPr/>
        <a:lstStyle/>
        <a:p>
          <a:endParaRPr lang="ru-RU"/>
        </a:p>
      </dgm:t>
    </dgm:pt>
    <dgm:pt modelId="{C4190A70-D661-49AA-92E1-C6ED48807955}" type="parTrans" cxnId="{6CA30587-1C07-4792-9C8E-8EA1BCFFB671}">
      <dgm:prSet/>
      <dgm:spPr/>
      <dgm:t>
        <a:bodyPr/>
        <a:lstStyle/>
        <a:p>
          <a:endParaRPr lang="ru-RU"/>
        </a:p>
      </dgm:t>
    </dgm:pt>
    <dgm:pt modelId="{C032ED6F-8B18-4C9E-BA22-62E1824B4BC7}" type="sibTrans" cxnId="{6CA30587-1C07-4792-9C8E-8EA1BCFFB671}">
      <dgm:prSet/>
      <dgm:spPr/>
      <dgm:t>
        <a:bodyPr/>
        <a:lstStyle/>
        <a:p>
          <a:endParaRPr lang="ru-RU"/>
        </a:p>
      </dgm:t>
    </dgm:pt>
    <dgm:pt modelId="{183FFEA5-1535-4595-957D-5E36E2BCACC6}">
      <dgm:prSet/>
      <dgm:spPr/>
      <dgm:t>
        <a:bodyPr/>
        <a:lstStyle/>
        <a:p>
          <a:endParaRPr lang="ru-RU"/>
        </a:p>
      </dgm:t>
    </dgm:pt>
    <dgm:pt modelId="{8D63FE65-1A60-44CF-89C1-677901CE1BC1}" type="parTrans" cxnId="{EDF791E7-C498-4CF7-BAE8-940F2C5B8E32}">
      <dgm:prSet/>
      <dgm:spPr/>
      <dgm:t>
        <a:bodyPr/>
        <a:lstStyle/>
        <a:p>
          <a:endParaRPr lang="ru-RU"/>
        </a:p>
      </dgm:t>
    </dgm:pt>
    <dgm:pt modelId="{DFD2EDF4-09F4-4BEE-BBF5-219094E8B646}" type="sibTrans" cxnId="{EDF791E7-C498-4CF7-BAE8-940F2C5B8E32}">
      <dgm:prSet/>
      <dgm:spPr/>
      <dgm:t>
        <a:bodyPr/>
        <a:lstStyle/>
        <a:p>
          <a:endParaRPr lang="ru-RU"/>
        </a:p>
      </dgm:t>
    </dgm:pt>
    <dgm:pt modelId="{1679D7D0-EB16-4EAF-BB64-BE184A73002C}">
      <dgm:prSet/>
      <dgm:spPr/>
      <dgm:t>
        <a:bodyPr/>
        <a:lstStyle/>
        <a:p>
          <a:endParaRPr lang="ru-RU"/>
        </a:p>
      </dgm:t>
    </dgm:pt>
    <dgm:pt modelId="{99ADB71E-1CB3-49A8-94F8-471E4570DB1B}" type="parTrans" cxnId="{1EA8FD46-17B6-4ADF-883D-49E01F11FEB7}">
      <dgm:prSet/>
      <dgm:spPr/>
      <dgm:t>
        <a:bodyPr/>
        <a:lstStyle/>
        <a:p>
          <a:endParaRPr lang="ru-RU"/>
        </a:p>
      </dgm:t>
    </dgm:pt>
    <dgm:pt modelId="{8C1B0BF5-DF74-4736-ABF8-31956DC1E560}" type="sibTrans" cxnId="{1EA8FD46-17B6-4ADF-883D-49E01F11FEB7}">
      <dgm:prSet/>
      <dgm:spPr/>
      <dgm:t>
        <a:bodyPr/>
        <a:lstStyle/>
        <a:p>
          <a:endParaRPr lang="ru-RU"/>
        </a:p>
      </dgm:t>
    </dgm:pt>
    <dgm:pt modelId="{55507BEE-8F8D-4530-A8B6-6FB15CFA4CC0}">
      <dgm:prSet/>
      <dgm:spPr/>
      <dgm:t>
        <a:bodyPr/>
        <a:lstStyle/>
        <a:p>
          <a:endParaRPr lang="ru-RU"/>
        </a:p>
      </dgm:t>
    </dgm:pt>
    <dgm:pt modelId="{F8A0B042-6588-45FF-BF87-0623C19A2DF2}" type="parTrans" cxnId="{361525B1-95AE-4E88-9E28-BD710B6925CB}">
      <dgm:prSet/>
      <dgm:spPr/>
      <dgm:t>
        <a:bodyPr/>
        <a:lstStyle/>
        <a:p>
          <a:endParaRPr lang="ru-RU"/>
        </a:p>
      </dgm:t>
    </dgm:pt>
    <dgm:pt modelId="{C236DAFB-1E2F-4052-AA53-87E04ACD1FE0}" type="sibTrans" cxnId="{361525B1-95AE-4E88-9E28-BD710B6925CB}">
      <dgm:prSet/>
      <dgm:spPr/>
      <dgm:t>
        <a:bodyPr/>
        <a:lstStyle/>
        <a:p>
          <a:endParaRPr lang="ru-RU"/>
        </a:p>
      </dgm:t>
    </dgm:pt>
    <dgm:pt modelId="{950673E8-1487-4701-8D77-3703E7C2E86B}">
      <dgm:prSet/>
      <dgm:spPr/>
      <dgm:t>
        <a:bodyPr/>
        <a:lstStyle/>
        <a:p>
          <a:endParaRPr lang="ru-RU"/>
        </a:p>
      </dgm:t>
    </dgm:pt>
    <dgm:pt modelId="{47B9CBCF-0F9B-4D90-8B89-1AB7079C74EC}" type="parTrans" cxnId="{6CF4374C-B016-4E07-A58D-589D370CFAB2}">
      <dgm:prSet/>
      <dgm:spPr/>
      <dgm:t>
        <a:bodyPr/>
        <a:lstStyle/>
        <a:p>
          <a:endParaRPr lang="ru-RU"/>
        </a:p>
      </dgm:t>
    </dgm:pt>
    <dgm:pt modelId="{41718A30-3A0F-4C4C-B8F6-B2AA6D71401C}" type="sibTrans" cxnId="{6CF4374C-B016-4E07-A58D-589D370CFAB2}">
      <dgm:prSet/>
      <dgm:spPr/>
      <dgm:t>
        <a:bodyPr/>
        <a:lstStyle/>
        <a:p>
          <a:endParaRPr lang="ru-RU"/>
        </a:p>
      </dgm:t>
    </dgm:pt>
    <dgm:pt modelId="{93B2E8ED-E3D5-44A9-B424-472209CB9148}">
      <dgm:prSet/>
      <dgm:spPr/>
      <dgm:t>
        <a:bodyPr/>
        <a:lstStyle/>
        <a:p>
          <a:endParaRPr lang="ru-RU"/>
        </a:p>
      </dgm:t>
    </dgm:pt>
    <dgm:pt modelId="{3A4DEA82-2A36-4FEC-954F-E56F1DF6948D}" type="parTrans" cxnId="{B56C5321-579C-4947-859A-B7FF19BE2C36}">
      <dgm:prSet/>
      <dgm:spPr/>
      <dgm:t>
        <a:bodyPr/>
        <a:lstStyle/>
        <a:p>
          <a:endParaRPr lang="ru-RU"/>
        </a:p>
      </dgm:t>
    </dgm:pt>
    <dgm:pt modelId="{6229C520-4A4C-4EF1-905B-006F1378CA41}" type="sibTrans" cxnId="{B56C5321-579C-4947-859A-B7FF19BE2C36}">
      <dgm:prSet/>
      <dgm:spPr/>
      <dgm:t>
        <a:bodyPr/>
        <a:lstStyle/>
        <a:p>
          <a:endParaRPr lang="ru-RU"/>
        </a:p>
      </dgm:t>
    </dgm:pt>
    <dgm:pt modelId="{370A76E6-21F6-41FE-9EB7-644822BBDE78}">
      <dgm:prSet/>
      <dgm:spPr/>
      <dgm:t>
        <a:bodyPr/>
        <a:lstStyle/>
        <a:p>
          <a:endParaRPr lang="ru-RU"/>
        </a:p>
      </dgm:t>
    </dgm:pt>
    <dgm:pt modelId="{EF794182-AD4B-4C7D-AA26-B2D7DD4F9BDF}" type="parTrans" cxnId="{2B2CAA33-D36C-4867-A7C6-E40A0A541B30}">
      <dgm:prSet/>
      <dgm:spPr/>
      <dgm:t>
        <a:bodyPr/>
        <a:lstStyle/>
        <a:p>
          <a:endParaRPr lang="ru-RU"/>
        </a:p>
      </dgm:t>
    </dgm:pt>
    <dgm:pt modelId="{F61FFC5F-DB2A-495B-A081-F7199849872B}" type="sibTrans" cxnId="{2B2CAA33-D36C-4867-A7C6-E40A0A541B30}">
      <dgm:prSet/>
      <dgm:spPr/>
      <dgm:t>
        <a:bodyPr/>
        <a:lstStyle/>
        <a:p>
          <a:endParaRPr lang="ru-RU"/>
        </a:p>
      </dgm:t>
    </dgm:pt>
    <dgm:pt modelId="{7722BB9F-2EB8-4764-A4A7-919BB1A0B3E2}">
      <dgm:prSet/>
      <dgm:spPr/>
      <dgm:t>
        <a:bodyPr/>
        <a:lstStyle/>
        <a:p>
          <a:endParaRPr lang="ru-RU"/>
        </a:p>
      </dgm:t>
    </dgm:pt>
    <dgm:pt modelId="{4954F323-ECA5-4AD7-B758-53C67207283C}" type="parTrans" cxnId="{4D51E704-67D2-4E25-8E34-3000161230A8}">
      <dgm:prSet/>
      <dgm:spPr/>
      <dgm:t>
        <a:bodyPr/>
        <a:lstStyle/>
        <a:p>
          <a:endParaRPr lang="ru-RU"/>
        </a:p>
      </dgm:t>
    </dgm:pt>
    <dgm:pt modelId="{6ECFBD81-BBAC-4047-BAED-5B0D4466EC78}" type="sibTrans" cxnId="{4D51E704-67D2-4E25-8E34-3000161230A8}">
      <dgm:prSet/>
      <dgm:spPr/>
      <dgm:t>
        <a:bodyPr/>
        <a:lstStyle/>
        <a:p>
          <a:endParaRPr lang="ru-RU"/>
        </a:p>
      </dgm:t>
    </dgm:pt>
    <dgm:pt modelId="{B8175DDF-DAAC-4FA9-80C9-325AF505A587}">
      <dgm:prSet/>
      <dgm:spPr/>
      <dgm:t>
        <a:bodyPr/>
        <a:lstStyle/>
        <a:p>
          <a:endParaRPr lang="ru-RU"/>
        </a:p>
      </dgm:t>
    </dgm:pt>
    <dgm:pt modelId="{B43ABCC5-F417-49A4-BCB4-60FCD556E29D}" type="parTrans" cxnId="{80AE6457-38EF-4AE1-9E30-E5674C32FB06}">
      <dgm:prSet/>
      <dgm:spPr/>
      <dgm:t>
        <a:bodyPr/>
        <a:lstStyle/>
        <a:p>
          <a:endParaRPr lang="ru-RU"/>
        </a:p>
      </dgm:t>
    </dgm:pt>
    <dgm:pt modelId="{DAEEE3C8-7FA5-4FB0-B6A2-4DF8839C5BF7}" type="sibTrans" cxnId="{80AE6457-38EF-4AE1-9E30-E5674C32FB06}">
      <dgm:prSet/>
      <dgm:spPr/>
      <dgm:t>
        <a:bodyPr/>
        <a:lstStyle/>
        <a:p>
          <a:endParaRPr lang="ru-RU"/>
        </a:p>
      </dgm:t>
    </dgm:pt>
    <dgm:pt modelId="{9E46FD34-0436-4DA4-9C4D-3B7BF3C8B90F}">
      <dgm:prSet/>
      <dgm:spPr/>
      <dgm:t>
        <a:bodyPr/>
        <a:lstStyle/>
        <a:p>
          <a:endParaRPr lang="ru-RU"/>
        </a:p>
      </dgm:t>
    </dgm:pt>
    <dgm:pt modelId="{D6F70BB4-BE84-4799-BE5A-5ADD9DBC77CA}" type="parTrans" cxnId="{4C4E07C5-F70C-496D-92CF-73F548B549FE}">
      <dgm:prSet/>
      <dgm:spPr/>
      <dgm:t>
        <a:bodyPr/>
        <a:lstStyle/>
        <a:p>
          <a:endParaRPr lang="ru-RU"/>
        </a:p>
      </dgm:t>
    </dgm:pt>
    <dgm:pt modelId="{95588D40-E52D-442C-A2D6-20FF20D1D32B}" type="sibTrans" cxnId="{4C4E07C5-F70C-496D-92CF-73F548B549FE}">
      <dgm:prSet/>
      <dgm:spPr/>
      <dgm:t>
        <a:bodyPr/>
        <a:lstStyle/>
        <a:p>
          <a:endParaRPr lang="ru-RU"/>
        </a:p>
      </dgm:t>
    </dgm:pt>
    <dgm:pt modelId="{EC7095A0-5404-46C0-B4D5-620D9BA7C513}">
      <dgm:prSet/>
      <dgm:spPr/>
      <dgm:t>
        <a:bodyPr/>
        <a:lstStyle/>
        <a:p>
          <a:endParaRPr lang="ru-RU"/>
        </a:p>
      </dgm:t>
    </dgm:pt>
    <dgm:pt modelId="{E9E9297F-468F-4C5C-B049-B79BE09E3E0A}" type="parTrans" cxnId="{845E7FAB-DA8C-4536-BE2C-61B982DF2A87}">
      <dgm:prSet/>
      <dgm:spPr/>
      <dgm:t>
        <a:bodyPr/>
        <a:lstStyle/>
        <a:p>
          <a:endParaRPr lang="ru-RU"/>
        </a:p>
      </dgm:t>
    </dgm:pt>
    <dgm:pt modelId="{1B46E2C9-52AD-4D14-8E8F-98167FBAFF52}" type="sibTrans" cxnId="{845E7FAB-DA8C-4536-BE2C-61B982DF2A87}">
      <dgm:prSet/>
      <dgm:spPr/>
      <dgm:t>
        <a:bodyPr/>
        <a:lstStyle/>
        <a:p>
          <a:endParaRPr lang="ru-RU"/>
        </a:p>
      </dgm:t>
    </dgm:pt>
    <dgm:pt modelId="{70D1BA39-CC14-4BC8-B0C8-7B0F395F2754}">
      <dgm:prSet/>
      <dgm:spPr/>
      <dgm:t>
        <a:bodyPr/>
        <a:lstStyle/>
        <a:p>
          <a:endParaRPr lang="ru-RU"/>
        </a:p>
      </dgm:t>
    </dgm:pt>
    <dgm:pt modelId="{96495EB7-8153-43A4-B60A-1F10D134A535}" type="parTrans" cxnId="{75DC38CE-3EC5-4A99-BCC7-F34647D328EC}">
      <dgm:prSet/>
      <dgm:spPr/>
      <dgm:t>
        <a:bodyPr/>
        <a:lstStyle/>
        <a:p>
          <a:endParaRPr lang="ru-RU"/>
        </a:p>
      </dgm:t>
    </dgm:pt>
    <dgm:pt modelId="{C78B2EA7-6251-45FF-A78C-35027D1134ED}" type="sibTrans" cxnId="{75DC38CE-3EC5-4A99-BCC7-F34647D328EC}">
      <dgm:prSet/>
      <dgm:spPr/>
      <dgm:t>
        <a:bodyPr/>
        <a:lstStyle/>
        <a:p>
          <a:endParaRPr lang="ru-RU"/>
        </a:p>
      </dgm:t>
    </dgm:pt>
    <dgm:pt modelId="{32227858-C361-4624-B4E7-0D8A6E8D92B7}">
      <dgm:prSet/>
      <dgm:spPr/>
      <dgm:t>
        <a:bodyPr/>
        <a:lstStyle/>
        <a:p>
          <a:endParaRPr lang="ru-RU"/>
        </a:p>
      </dgm:t>
    </dgm:pt>
    <dgm:pt modelId="{8766692E-FE0A-43FE-8CCA-F2F7C3F80D1A}" type="parTrans" cxnId="{CF430EBB-2B5A-4816-BED4-20793D1DC97C}">
      <dgm:prSet/>
      <dgm:spPr/>
      <dgm:t>
        <a:bodyPr/>
        <a:lstStyle/>
        <a:p>
          <a:endParaRPr lang="ru-RU"/>
        </a:p>
      </dgm:t>
    </dgm:pt>
    <dgm:pt modelId="{2140AEDB-DB50-4246-B10C-01EB8FFDD99A}" type="sibTrans" cxnId="{CF430EBB-2B5A-4816-BED4-20793D1DC97C}">
      <dgm:prSet/>
      <dgm:spPr/>
      <dgm:t>
        <a:bodyPr/>
        <a:lstStyle/>
        <a:p>
          <a:endParaRPr lang="ru-RU"/>
        </a:p>
      </dgm:t>
    </dgm:pt>
    <dgm:pt modelId="{0284E7C2-34A1-411E-8EBD-AF86DD5BC1F6}">
      <dgm:prSet/>
      <dgm:spPr/>
      <dgm:t>
        <a:bodyPr/>
        <a:lstStyle/>
        <a:p>
          <a:endParaRPr lang="ru-RU"/>
        </a:p>
      </dgm:t>
    </dgm:pt>
    <dgm:pt modelId="{DFD67BAC-F1CA-4B17-A964-EE864EBC3BC8}" type="parTrans" cxnId="{9F74FAA2-DE83-4F01-996E-0FBE4F86B13F}">
      <dgm:prSet/>
      <dgm:spPr/>
      <dgm:t>
        <a:bodyPr/>
        <a:lstStyle/>
        <a:p>
          <a:endParaRPr lang="ru-RU"/>
        </a:p>
      </dgm:t>
    </dgm:pt>
    <dgm:pt modelId="{ACA49CAA-41E3-4E66-A96F-AB52D17F2E58}" type="sibTrans" cxnId="{9F74FAA2-DE83-4F01-996E-0FBE4F86B13F}">
      <dgm:prSet/>
      <dgm:spPr/>
      <dgm:t>
        <a:bodyPr/>
        <a:lstStyle/>
        <a:p>
          <a:endParaRPr lang="ru-RU"/>
        </a:p>
      </dgm:t>
    </dgm:pt>
    <dgm:pt modelId="{3B83B014-4935-4275-919D-B4F6846C3777}">
      <dgm:prSet/>
      <dgm:spPr/>
      <dgm:t>
        <a:bodyPr/>
        <a:lstStyle/>
        <a:p>
          <a:endParaRPr lang="ru-RU"/>
        </a:p>
      </dgm:t>
    </dgm:pt>
    <dgm:pt modelId="{3AE61AE0-7DEE-4540-8C69-3D329757CC27}" type="parTrans" cxnId="{35657C47-181A-4C7A-98F0-66677E76CEC3}">
      <dgm:prSet/>
      <dgm:spPr/>
      <dgm:t>
        <a:bodyPr/>
        <a:lstStyle/>
        <a:p>
          <a:endParaRPr lang="ru-RU"/>
        </a:p>
      </dgm:t>
    </dgm:pt>
    <dgm:pt modelId="{50E1218D-B4D3-4934-A415-6754E711AB74}" type="sibTrans" cxnId="{35657C47-181A-4C7A-98F0-66677E76CEC3}">
      <dgm:prSet/>
      <dgm:spPr/>
      <dgm:t>
        <a:bodyPr/>
        <a:lstStyle/>
        <a:p>
          <a:endParaRPr lang="ru-RU"/>
        </a:p>
      </dgm:t>
    </dgm:pt>
    <dgm:pt modelId="{5A6E3291-FA56-46AC-9A73-9A020C1DDA17}">
      <dgm:prSet/>
      <dgm:spPr/>
      <dgm:t>
        <a:bodyPr/>
        <a:lstStyle/>
        <a:p>
          <a:endParaRPr lang="ru-RU"/>
        </a:p>
      </dgm:t>
    </dgm:pt>
    <dgm:pt modelId="{CC129300-C62A-4A43-B1F5-70519D508985}" type="parTrans" cxnId="{45E86733-6F6A-451C-B1E7-DFA0217C8790}">
      <dgm:prSet/>
      <dgm:spPr/>
      <dgm:t>
        <a:bodyPr/>
        <a:lstStyle/>
        <a:p>
          <a:endParaRPr lang="ru-RU"/>
        </a:p>
      </dgm:t>
    </dgm:pt>
    <dgm:pt modelId="{E373E79A-657E-4710-99AC-7922B0EFFE5B}" type="sibTrans" cxnId="{45E86733-6F6A-451C-B1E7-DFA0217C8790}">
      <dgm:prSet/>
      <dgm:spPr/>
      <dgm:t>
        <a:bodyPr/>
        <a:lstStyle/>
        <a:p>
          <a:endParaRPr lang="ru-RU"/>
        </a:p>
      </dgm:t>
    </dgm:pt>
    <dgm:pt modelId="{856527F1-6272-49DA-8405-56B6B55F0964}" type="pres">
      <dgm:prSet presAssocID="{CAD878D9-442D-41C0-AD11-D41634723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65B921-F21D-4B2C-9932-B0707C3001BD}" type="pres">
      <dgm:prSet presAssocID="{7FADC68D-9DC1-438A-A636-23C7CEA32028}" presName="centerShape" presStyleLbl="node0" presStyleIdx="0" presStyleCnt="1"/>
      <dgm:spPr/>
      <dgm:t>
        <a:bodyPr/>
        <a:lstStyle/>
        <a:p>
          <a:endParaRPr lang="ru-RU"/>
        </a:p>
      </dgm:t>
    </dgm:pt>
    <dgm:pt modelId="{131AE1B8-D721-4C75-B2F9-0D7236DF9149}" type="pres">
      <dgm:prSet presAssocID="{E731379E-A86E-44B5-884C-832CD7CE6076}" presName="Name9" presStyleLbl="parChTrans1D2" presStyleIdx="0" presStyleCnt="5"/>
      <dgm:spPr/>
      <dgm:t>
        <a:bodyPr/>
        <a:lstStyle/>
        <a:p>
          <a:endParaRPr lang="ru-RU"/>
        </a:p>
      </dgm:t>
    </dgm:pt>
    <dgm:pt modelId="{77DFCB1D-40E7-4568-8D52-64C1967C6175}" type="pres">
      <dgm:prSet presAssocID="{E731379E-A86E-44B5-884C-832CD7CE607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2ECCB32-130C-45A6-B744-81A2F0D4B4E0}" type="pres">
      <dgm:prSet presAssocID="{0892BE8C-6701-4B54-A489-9B512B67E0BF}" presName="node" presStyleLbl="node1" presStyleIdx="0" presStyleCnt="5" custScaleX="25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16C78-4222-44ED-855B-18052A441E12}" type="pres">
      <dgm:prSet presAssocID="{66BF9B43-92B5-471B-A781-8679F41A9912}" presName="Name9" presStyleLbl="parChTrans1D2" presStyleIdx="1" presStyleCnt="5"/>
      <dgm:spPr/>
      <dgm:t>
        <a:bodyPr/>
        <a:lstStyle/>
        <a:p>
          <a:endParaRPr lang="ru-RU"/>
        </a:p>
      </dgm:t>
    </dgm:pt>
    <dgm:pt modelId="{0D5A118C-2851-4011-9D19-F0D1960FB03A}" type="pres">
      <dgm:prSet presAssocID="{66BF9B43-92B5-471B-A781-8679F41A991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EA93236-4100-4B81-8531-B7657B396D7F}" type="pres">
      <dgm:prSet presAssocID="{D8D99A7A-31AB-42BC-A560-68B188624A74}" presName="node" presStyleLbl="node1" presStyleIdx="1" presStyleCnt="5" custScaleX="251682" custRadScaleRad="155037" custRadScaleInc="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2E774-8591-443F-9C0D-9218C3B8CA3F}" type="pres">
      <dgm:prSet presAssocID="{59D938C1-537F-4B59-913C-C0297D922E8C}" presName="Name9" presStyleLbl="parChTrans1D2" presStyleIdx="2" presStyleCnt="5"/>
      <dgm:spPr/>
      <dgm:t>
        <a:bodyPr/>
        <a:lstStyle/>
        <a:p>
          <a:endParaRPr lang="ru-RU"/>
        </a:p>
      </dgm:t>
    </dgm:pt>
    <dgm:pt modelId="{BA3D3D85-BBDE-4E26-9822-E58FC289C8BB}" type="pres">
      <dgm:prSet presAssocID="{59D938C1-537F-4B59-913C-C0297D922E8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3E0E4A4-AE1D-4315-8F4D-4AD9373EAD93}" type="pres">
      <dgm:prSet presAssocID="{7EAA9001-1BF1-4AF0-A11D-67993AA518AF}" presName="node" presStyleLbl="node1" presStyleIdx="2" presStyleCnt="5" custScaleX="267600" custRadScaleRad="143272" custRadScaleInc="-8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D1427-E4A0-44C1-8FFD-26ED604853FD}" type="pres">
      <dgm:prSet presAssocID="{6FE63530-1FB6-4357-9A66-73D08C895267}" presName="Name9" presStyleLbl="parChTrans1D2" presStyleIdx="3" presStyleCnt="5"/>
      <dgm:spPr/>
      <dgm:t>
        <a:bodyPr/>
        <a:lstStyle/>
        <a:p>
          <a:endParaRPr lang="ru-RU"/>
        </a:p>
      </dgm:t>
    </dgm:pt>
    <dgm:pt modelId="{D6BFD41A-ABBB-4730-A4E2-2E0C6C429ED5}" type="pres">
      <dgm:prSet presAssocID="{6FE63530-1FB6-4357-9A66-73D08C89526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A7C0DBE-2DA9-4A6B-9432-BEA5D238CFF3}" type="pres">
      <dgm:prSet presAssocID="{34B2706D-9377-48C4-B2A8-35A38FB16A5F}" presName="node" presStyleLbl="node1" presStyleIdx="3" presStyleCnt="5" custScaleX="285914" custRadScaleRad="142042" custRadScaleInc="8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BEAFF-0DE1-42ED-B421-257895A36A36}" type="pres">
      <dgm:prSet presAssocID="{DBAD9D4E-1E76-4B1F-9E9F-938FC87D376E}" presName="Name9" presStyleLbl="parChTrans1D2" presStyleIdx="4" presStyleCnt="5"/>
      <dgm:spPr/>
      <dgm:t>
        <a:bodyPr/>
        <a:lstStyle/>
        <a:p>
          <a:endParaRPr lang="ru-RU"/>
        </a:p>
      </dgm:t>
    </dgm:pt>
    <dgm:pt modelId="{1EE41D31-268F-44F4-898B-687EE0E9F3A3}" type="pres">
      <dgm:prSet presAssocID="{DBAD9D4E-1E76-4B1F-9E9F-938FC87D376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D56258D-9DC9-47A8-811F-CA6949ED2CF5}" type="pres">
      <dgm:prSet presAssocID="{A9F07E91-0E66-4F9C-B3D3-68012D88817C}" presName="node" presStyleLbl="node1" presStyleIdx="4" presStyleCnt="5" custScaleX="305020" custRadScaleRad="150512" custRadScaleInc="-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5DEA3-5FDE-4A63-8960-D87942657D55}" srcId="{CAD878D9-442D-41C0-AD11-D41634723148}" destId="{A9C68A47-419C-4466-9E08-DFF891EF02B5}" srcOrd="26" destOrd="0" parTransId="{9763EBAE-E317-45F7-9DC9-60935ED8AB74}" sibTransId="{6A7FB12E-99D1-4F81-8886-148491C1AC17}"/>
    <dgm:cxn modelId="{2BD87F9E-1B0F-4AE0-8031-1A3CD80F824B}" srcId="{CAD878D9-442D-41C0-AD11-D41634723148}" destId="{02A0C46E-C486-4A59-8D07-FE13404C2072}" srcOrd="20" destOrd="0" parTransId="{A13C3580-F2E0-471E-A2A8-060EFEAD303E}" sibTransId="{5E1125CB-E8EE-4EFC-B3BA-A421DC594731}"/>
    <dgm:cxn modelId="{5A279C83-EC6D-4979-9517-C31451ECFA41}" srcId="{6ECA45F2-2C76-4A10-A478-B0520B944155}" destId="{2CC74D8C-5E97-4CF3-B3AA-97C8853BC31D}" srcOrd="3" destOrd="0" parTransId="{BC0A2DE4-B43A-4EBD-AE9B-FAD3CCE2C4C0}" sibTransId="{081D78F1-9F93-4B60-B7EA-AD8F9AF6A769}"/>
    <dgm:cxn modelId="{C72F4437-0FF5-4599-AB8D-F11D3FABA9ED}" srcId="{EC1B380C-8B0C-40E6-B3D1-AD926F372B21}" destId="{E1884E4C-3294-41D5-BFDB-8C551CDE4B1C}" srcOrd="0" destOrd="0" parTransId="{B1008656-4638-4D4F-BDEB-37F47858CE22}" sibTransId="{4818B86D-E47B-4F6A-96FB-F0741512D296}"/>
    <dgm:cxn modelId="{B103D01E-17DB-4AEF-B93E-A5DE263B902C}" srcId="{CA5CB723-E9E0-4D23-A650-85D8EA5A4318}" destId="{9DCD65DD-77BD-4147-8D38-106EE7BBCB3C}" srcOrd="3" destOrd="0" parTransId="{C051ABFC-9699-4C60-9C94-4D5CA7F0602E}" sibTransId="{3D62E91A-8DF5-46A7-9ACD-8A46080948D1}"/>
    <dgm:cxn modelId="{71945F82-29F6-46C4-B6B8-B5E7919FC024}" srcId="{CAD878D9-442D-41C0-AD11-D41634723148}" destId="{69ED8D7D-6707-43C9-826A-50D97B111B23}" srcOrd="8" destOrd="0" parTransId="{455F59D1-42D9-4965-B5DA-BE1DAB89F383}" sibTransId="{74445A2C-0928-4B9B-9028-C51A2E71F7E1}"/>
    <dgm:cxn modelId="{A9D02E2B-34C3-4ACE-B984-73D1E0C03383}" srcId="{ED10E2CB-BAD1-4999-9725-2CE6AC612274}" destId="{15BCE0B4-56A4-4028-B4AB-F5E6BD9DCB38}" srcOrd="0" destOrd="0" parTransId="{27949B40-A8F3-4F54-A30E-EFE09E9AAA33}" sibTransId="{8D78AA72-FC12-4448-B2C3-8E762D4C8FA4}"/>
    <dgm:cxn modelId="{7F7E303B-2558-4856-9A21-9670374346F8}" srcId="{44DE3A99-0570-457E-8F0B-C45D417BE78B}" destId="{C76D9E39-963C-4351-9E59-7FDAE0FBCC32}" srcOrd="2" destOrd="0" parTransId="{8727C172-BE78-43F4-85FB-430700BF58DD}" sibTransId="{4837AEFB-71B7-4138-AF01-A81B47FBEF68}"/>
    <dgm:cxn modelId="{203918AA-8BBB-4060-9781-229C98439155}" srcId="{CAD878D9-442D-41C0-AD11-D41634723148}" destId="{C7A9C11C-D1F6-4921-98BB-D2670E59D704}" srcOrd="5" destOrd="0" parTransId="{B5D1ADA4-B9D1-4144-8065-46BF99490716}" sibTransId="{1CB0F0CB-9538-4EF5-84A2-4AF4EED80465}"/>
    <dgm:cxn modelId="{3BEF1A76-D5BF-4136-A887-1403CB36CB03}" srcId="{CAD878D9-442D-41C0-AD11-D41634723148}" destId="{BD61EEA5-8E79-45F3-A8AA-F0B32B51B510}" srcOrd="25" destOrd="0" parTransId="{A7FD2BFA-FE3C-487A-8D37-D6B2ECD2F3C1}" sibTransId="{296120D3-E455-446E-A08D-6EF97F055946}"/>
    <dgm:cxn modelId="{03575691-099A-433C-90DD-E4C2779E9175}" srcId="{5EACCBD2-454F-4854-887F-6A38D06E9E38}" destId="{06F07D15-3862-4BD7-B628-05C36456764D}" srcOrd="3" destOrd="0" parTransId="{1E86C3C8-D833-4534-9488-2414CC14DD3B}" sibTransId="{BAF43E6B-BA0D-478D-86DF-0217A4B340AA}"/>
    <dgm:cxn modelId="{B56C5321-579C-4947-859A-B7FF19BE2C36}" srcId="{950673E8-1487-4701-8D77-3703E7C2E86B}" destId="{93B2E8ED-E3D5-44A9-B424-472209CB9148}" srcOrd="0" destOrd="0" parTransId="{3A4DEA82-2A36-4FEC-954F-E56F1DF6948D}" sibTransId="{6229C520-4A4C-4EF1-905B-006F1378CA41}"/>
    <dgm:cxn modelId="{F3DAB1B2-C94D-4F58-BC49-52FC3FE0FCC6}" srcId="{CAD878D9-442D-41C0-AD11-D41634723148}" destId="{9FC5C69E-911C-41A5-885A-CBDC04028FB1}" srcOrd="3" destOrd="0" parTransId="{751A94F2-80FC-4546-8C0E-D6723740A1B5}" sibTransId="{48CAC693-F051-42C8-ADC2-5912282228F7}"/>
    <dgm:cxn modelId="{875A6750-BBF9-4C72-AA13-70EEF3228E7D}" srcId="{CAD878D9-442D-41C0-AD11-D41634723148}" destId="{44DE3A99-0570-457E-8F0B-C45D417BE78B}" srcOrd="27" destOrd="0" parTransId="{345049DF-4BBE-4252-B64D-9AFEB726C571}" sibTransId="{79AEC9D8-584C-4ED0-9158-6F88C8AE4841}"/>
    <dgm:cxn modelId="{45DEE3CD-F597-4700-91EF-B72DCCED8A01}" srcId="{21788B09-E514-426A-B283-10431A0F4253}" destId="{036CBD84-463B-42DB-A728-86CA096D982B}" srcOrd="1" destOrd="0" parTransId="{D38AAF17-C474-4983-811D-47474A2B9676}" sibTransId="{66142E2E-1A3B-4212-9445-D1DB6FA2CADE}"/>
    <dgm:cxn modelId="{D24A8C6D-B4CA-4AB5-A36C-D596953EBF3A}" srcId="{CAD878D9-442D-41C0-AD11-D41634723148}" destId="{CA5CB723-E9E0-4D23-A650-85D8EA5A4318}" srcOrd="31" destOrd="0" parTransId="{36293CB3-4AA5-4B89-AFDE-1C433E662120}" sibTransId="{3AE89A10-7F4A-41B2-92A5-4B6F34DF0C1C}"/>
    <dgm:cxn modelId="{17AF30DA-E49A-46FD-9BF1-4641FDFBFFCA}" srcId="{CAD878D9-442D-41C0-AD11-D41634723148}" destId="{ED10E2CB-BAD1-4999-9725-2CE6AC612274}" srcOrd="13" destOrd="0" parTransId="{51FB7BB0-381A-430A-AA63-2403A42E6578}" sibTransId="{34054205-ADB9-4955-A4BA-720BE8878E82}"/>
    <dgm:cxn modelId="{311827EA-BB87-4482-9251-D380ADB54535}" srcId="{CAD878D9-442D-41C0-AD11-D41634723148}" destId="{63A2896E-969C-476F-ACCD-2E611551DB76}" srcOrd="23" destOrd="0" parTransId="{B457ECD2-1D54-45B4-A456-8ED602213E37}" sibTransId="{DE3BD918-5227-4587-9048-A66546AA67AE}"/>
    <dgm:cxn modelId="{A26C9286-1493-4026-A34A-589F99600F3E}" type="presOf" srcId="{E731379E-A86E-44B5-884C-832CD7CE6076}" destId="{77DFCB1D-40E7-4568-8D52-64C1967C6175}" srcOrd="1" destOrd="0" presId="urn:microsoft.com/office/officeart/2005/8/layout/radial1"/>
    <dgm:cxn modelId="{56D3526D-A4CD-41B7-ABC9-438BC52AB6E9}" srcId="{662B3A2F-C3C8-4C69-B65E-B5245913764F}" destId="{9E90E1ED-E460-412F-AB2A-CEE21DED33D9}" srcOrd="3" destOrd="0" parTransId="{175CD364-3457-4C5C-8ADA-3596726D472B}" sibTransId="{15CB4D30-B59B-4AD4-BA17-E31FC3F489E4}"/>
    <dgm:cxn modelId="{5EDA330A-F913-49A5-9206-862C94EF2BCD}" srcId="{CAD878D9-442D-41C0-AD11-D41634723148}" destId="{F0BADC3D-0F3B-4A6B-A3BF-7D3C5BFA84CA}" srcOrd="6" destOrd="0" parTransId="{D06D5517-B495-4BA7-A131-1B1229EB7F74}" sibTransId="{7C8F5FF9-7E85-4F73-AE2E-C6C151DA399D}"/>
    <dgm:cxn modelId="{7CD1363C-EEC3-41A4-BAC1-E898863D57C4}" srcId="{44DE3A99-0570-457E-8F0B-C45D417BE78B}" destId="{6803889A-41F1-409C-B5E0-AE03E97C1195}" srcOrd="0" destOrd="0" parTransId="{FB3474EA-D6A6-4E8E-8F61-2E593B6A220A}" sibTransId="{3B8253F5-E8B4-4108-B565-E6EE8AC2C4F1}"/>
    <dgm:cxn modelId="{6CF4374C-B016-4E07-A58D-589D370CFAB2}" srcId="{CAD878D9-442D-41C0-AD11-D41634723148}" destId="{950673E8-1487-4701-8D77-3703E7C2E86B}" srcOrd="37" destOrd="0" parTransId="{47B9CBCF-0F9B-4D90-8B89-1AB7079C74EC}" sibTransId="{41718A30-3A0F-4C4C-B8F6-B2AA6D71401C}"/>
    <dgm:cxn modelId="{626B1748-D21D-49C7-8D42-D7283D468D43}" srcId="{4614158C-9BD5-45EB-A1F9-A2DFE19D530C}" destId="{F8A7EAFB-613A-4A55-9E7C-BCBA0E65DB61}" srcOrd="0" destOrd="0" parTransId="{0994A5B3-3239-4C2A-9A9B-E8E2A679F0A0}" sibTransId="{F7958855-02CE-4466-8843-6C9D7B48EBE2}"/>
    <dgm:cxn modelId="{4D3CD2C1-DD2A-4D42-BC77-CF6196D3B9B3}" srcId="{BD61EEA5-8E79-45F3-A8AA-F0B32B51B510}" destId="{75BF746D-B126-4468-868D-A86874FE6D7D}" srcOrd="0" destOrd="0" parTransId="{2B267C66-E7EE-46F8-80B1-2AD71287DBD8}" sibTransId="{28CA7616-EB5D-4494-B562-A7A708BA0B86}"/>
    <dgm:cxn modelId="{FCAB3268-D7AF-4805-83D0-441EE57C628B}" srcId="{CAD878D9-442D-41C0-AD11-D41634723148}" destId="{7FADC68D-9DC1-438A-A636-23C7CEA32028}" srcOrd="0" destOrd="0" parTransId="{FD66B64D-3D31-4EE6-A12E-A57AED23A6BF}" sibTransId="{41B4EF57-C03B-45FD-8379-6E6A21EEE502}"/>
    <dgm:cxn modelId="{B20B579B-AADD-41C7-997C-249FA4980AFB}" srcId="{ED10E2CB-BAD1-4999-9725-2CE6AC612274}" destId="{85531914-879B-4A23-BE16-02C4E06CCEE5}" srcOrd="1" destOrd="0" parTransId="{20189ADA-DDAA-4CE3-9655-1FB33DB258D9}" sibTransId="{5C5125C8-769E-41AF-8317-0123AB10BF56}"/>
    <dgm:cxn modelId="{EDF791E7-C498-4CF7-BAE8-940F2C5B8E32}" srcId="{EC1B380C-8B0C-40E6-B3D1-AD926F372B21}" destId="{183FFEA5-1535-4595-957D-5E36E2BCACC6}" srcOrd="2" destOrd="0" parTransId="{8D63FE65-1A60-44CF-89C1-677901CE1BC1}" sibTransId="{DFD2EDF4-09F4-4BEE-BBF5-219094E8B646}"/>
    <dgm:cxn modelId="{CD77228B-2CD4-40EC-BCAF-4C0B4C2126EB}" type="presOf" srcId="{6FE63530-1FB6-4357-9A66-73D08C895267}" destId="{D6BFD41A-ABBB-4730-A4E2-2E0C6C429ED5}" srcOrd="1" destOrd="0" presId="urn:microsoft.com/office/officeart/2005/8/layout/radial1"/>
    <dgm:cxn modelId="{DD5E5132-5DD4-40C3-A153-751499ED1771}" srcId="{CAD878D9-442D-41C0-AD11-D41634723148}" destId="{0351A6EE-EC2D-4BA0-8070-8289D3D9598D}" srcOrd="21" destOrd="0" parTransId="{33942506-E029-46A0-A815-3CE93C9CA88C}" sibTransId="{BEDB4B60-AC71-40D3-A143-4D64DA7BC70F}"/>
    <dgm:cxn modelId="{A49DE160-B58A-4F4A-8958-2F8D1416F30C}" srcId="{662B3A2F-C3C8-4C69-B65E-B5245913764F}" destId="{855C89C2-EC92-4C08-9A95-65AD5ED8571E}" srcOrd="0" destOrd="0" parTransId="{F7C0809E-2798-48DD-B57B-26A5BE16A2ED}" sibTransId="{8529A3F5-26C1-4F31-A81A-9DB4B6223DC3}"/>
    <dgm:cxn modelId="{845E7FAB-DA8C-4536-BE2C-61B982DF2A87}" srcId="{CAD878D9-442D-41C0-AD11-D41634723148}" destId="{EC7095A0-5404-46C0-B4D5-620D9BA7C513}" srcOrd="39" destOrd="0" parTransId="{E9E9297F-468F-4C5C-B049-B79BE09E3E0A}" sibTransId="{1B46E2C9-52AD-4D14-8E8F-98167FBAFF52}"/>
    <dgm:cxn modelId="{22D5D2AB-844B-4BA5-91A8-BD96463923C4}" srcId="{CAD878D9-442D-41C0-AD11-D41634723148}" destId="{524C6024-A870-46FD-B4EE-70FCD3DFEA20}" srcOrd="10" destOrd="0" parTransId="{4AEC3100-B392-4CAD-9488-B604E21C44E0}" sibTransId="{AE7AC275-39E5-437A-85CA-2D61440B576B}"/>
    <dgm:cxn modelId="{890FB5FF-41CB-4C4C-A122-E5C04478AB21}" srcId="{44DE3A99-0570-457E-8F0B-C45D417BE78B}" destId="{C0A9DFE6-3C8B-4A2B-9D0F-91A197BA6526}" srcOrd="1" destOrd="0" parTransId="{763FC009-C8B0-4992-B7A9-A43E14D9E0E5}" sibTransId="{0A90D10D-FB8F-4ED5-A48B-EB69A6658F94}"/>
    <dgm:cxn modelId="{361525B1-95AE-4E88-9E28-BD710B6925CB}" srcId="{CAD878D9-442D-41C0-AD11-D41634723148}" destId="{55507BEE-8F8D-4530-A8B6-6FB15CFA4CC0}" srcOrd="36" destOrd="0" parTransId="{F8A0B042-6588-45FF-BF87-0623C19A2DF2}" sibTransId="{C236DAFB-1E2F-4052-AA53-87E04ACD1FE0}"/>
    <dgm:cxn modelId="{E632918B-E179-46A7-A0B6-89C25DB25C23}" type="presOf" srcId="{7FADC68D-9DC1-438A-A636-23C7CEA32028}" destId="{2C65B921-F21D-4B2C-9932-B0707C3001BD}" srcOrd="0" destOrd="0" presId="urn:microsoft.com/office/officeart/2005/8/layout/radial1"/>
    <dgm:cxn modelId="{EE6D2A61-95D6-4A38-AAC3-E43EA193342A}" type="presOf" srcId="{CAD878D9-442D-41C0-AD11-D41634723148}" destId="{856527F1-6272-49DA-8405-56B6B55F0964}" srcOrd="0" destOrd="0" presId="urn:microsoft.com/office/officeart/2005/8/layout/radial1"/>
    <dgm:cxn modelId="{62E8F138-C51C-4B56-B38C-0D81CF03F4FB}" srcId="{6ECA45F2-2C76-4A10-A478-B0520B944155}" destId="{565662ED-E0E2-4F73-BD7B-0F0A2537E97D}" srcOrd="2" destOrd="0" parTransId="{E77567E7-44EE-42E9-9253-C48CF0E8D107}" sibTransId="{17733CB2-BDB8-4ABB-8A67-DADE307C0204}"/>
    <dgm:cxn modelId="{1EA8FD46-17B6-4ADF-883D-49E01F11FEB7}" srcId="{EC1B380C-8B0C-40E6-B3D1-AD926F372B21}" destId="{1679D7D0-EB16-4EAF-BB64-BE184A73002C}" srcOrd="3" destOrd="0" parTransId="{99ADB71E-1CB3-49A8-94F8-471E4570DB1B}" sibTransId="{8C1B0BF5-DF74-4736-ABF8-31956DC1E560}"/>
    <dgm:cxn modelId="{5DF3A17E-3175-49AC-982E-6D71F259B6C3}" srcId="{7FADC68D-9DC1-438A-A636-23C7CEA32028}" destId="{7EAA9001-1BF1-4AF0-A11D-67993AA518AF}" srcOrd="2" destOrd="0" parTransId="{59D938C1-537F-4B59-913C-C0297D922E8C}" sibTransId="{DD00D312-39FB-42E2-B1AC-2EDE0820825C}"/>
    <dgm:cxn modelId="{ECB74BEC-E19C-41B0-927D-19A04711D080}" srcId="{CAD878D9-442D-41C0-AD11-D41634723148}" destId="{C993D04D-721A-4966-87B2-C09F38EDACC9}" srcOrd="19" destOrd="0" parTransId="{33837BED-D668-4D17-A2C0-8448CEC97C3A}" sibTransId="{B5E76B32-50DD-462E-8185-1E7A67596840}"/>
    <dgm:cxn modelId="{216D35B1-6BDD-439F-9685-BCD811DEC828}" srcId="{7FADC68D-9DC1-438A-A636-23C7CEA32028}" destId="{D8D99A7A-31AB-42BC-A560-68B188624A74}" srcOrd="1" destOrd="0" parTransId="{66BF9B43-92B5-471B-A781-8679F41A9912}" sibTransId="{971BBED7-DB01-4E99-B21B-1BD6A8B5EE16}"/>
    <dgm:cxn modelId="{A7F7B9B7-4A82-4DF7-8ACB-D3E8EEC5D039}" type="presOf" srcId="{59D938C1-537F-4B59-913C-C0297D922E8C}" destId="{1E72E774-8591-443F-9C0D-9218C3B8CA3F}" srcOrd="0" destOrd="0" presId="urn:microsoft.com/office/officeart/2005/8/layout/radial1"/>
    <dgm:cxn modelId="{FA5682B0-8F21-45C9-AEF0-09FFCC6E8D42}" srcId="{CA5CB723-E9E0-4D23-A650-85D8EA5A4318}" destId="{38AFF142-92C0-4058-80F9-F50BE927B850}" srcOrd="2" destOrd="0" parTransId="{789E9158-F7C3-4123-B566-68F447D22EAB}" sibTransId="{4AF27897-BB82-4399-8C72-B08952596870}"/>
    <dgm:cxn modelId="{64E52976-61D3-4F4C-A51A-9B3C90BB56E3}" srcId="{CA5CB723-E9E0-4D23-A650-85D8EA5A4318}" destId="{37B79E26-76F3-43B1-94A0-303C7F020FFA}" srcOrd="1" destOrd="0" parTransId="{D3A444E1-1D91-4F93-A583-B53DD37F0086}" sibTransId="{29BC44C3-C9F4-4CC9-A498-EB9DD530509D}"/>
    <dgm:cxn modelId="{958834B9-7E34-4CEF-A3EE-2B6BDB5EC0CE}" srcId="{6ECA45F2-2C76-4A10-A478-B0520B944155}" destId="{DBAC2F15-18F6-4CA2-8C18-F56DB8F2CBB8}" srcOrd="1" destOrd="0" parTransId="{EF9453AF-4953-467C-9234-03B71AD08814}" sibTransId="{66970658-3B0D-4AC1-818D-90C2B2FD983C}"/>
    <dgm:cxn modelId="{74FCCEE3-E45C-485D-8EA8-DD4D1B0C7313}" srcId="{CAD878D9-442D-41C0-AD11-D41634723148}" destId="{B76A0A22-531C-484E-A43C-BB2FAC5B916B}" srcOrd="4" destOrd="0" parTransId="{1CA7E8B6-FE31-4E5C-B83D-690C1EF37CA4}" sibTransId="{25C55A6E-AF11-406C-8040-BA821036C1EF}"/>
    <dgm:cxn modelId="{3F6F31BE-CCA4-4F59-92E2-727C885F1B0F}" srcId="{BD61EEA5-8E79-45F3-A8AA-F0B32B51B510}" destId="{FEF73745-D2EF-45E5-8781-7D526C3DAAB5}" srcOrd="3" destOrd="0" parTransId="{8610E3A7-1F1E-4D53-93AC-13D1B9C3CFEE}" sibTransId="{AD24F637-E436-468B-AA54-837C20925D6D}"/>
    <dgm:cxn modelId="{80AE6457-38EF-4AE1-9E30-E5674C32FB06}" srcId="{950673E8-1487-4701-8D77-3703E7C2E86B}" destId="{B8175DDF-DAAC-4FA9-80C9-325AF505A587}" srcOrd="3" destOrd="0" parTransId="{B43ABCC5-F417-49A4-BCB4-60FCD556E29D}" sibTransId="{DAEEE3C8-7FA5-4FB0-B6A2-4DF8839C5BF7}"/>
    <dgm:cxn modelId="{E2B35F6C-F2EE-42B8-8BFA-366327D06810}" srcId="{63A2896E-969C-476F-ACCD-2E611551DB76}" destId="{C9B4B8B1-E2DE-47A3-95E5-AA97ADBA727E}" srcOrd="2" destOrd="0" parTransId="{DC4D13F2-58B1-458B-B0F6-0699B25448AC}" sibTransId="{950F3D5C-651A-4E36-8134-FEC1E05D4B4F}"/>
    <dgm:cxn modelId="{6B4DA1FC-61D5-47CE-BFA9-4F8566033981}" srcId="{055DD577-52F8-418F-8F7E-04384C0C9689}" destId="{3F802A76-F0C9-4427-81BD-C28E0764297C}" srcOrd="2" destOrd="0" parTransId="{358910C5-E1DB-44CF-8CA0-6DA602B3E9B4}" sibTransId="{B7DF8448-51B5-4B50-9351-C603874855F7}"/>
    <dgm:cxn modelId="{C5E05799-B538-4A37-9E7C-742F64707C10}" srcId="{4614158C-9BD5-45EB-A1F9-A2DFE19D530C}" destId="{6213E0BF-DB96-470B-B23A-F761F3A34838}" srcOrd="1" destOrd="0" parTransId="{CEB33AD8-B63D-4D1F-8EEE-3CFC563194C5}" sibTransId="{F5733415-EBE8-4DC0-972B-BC4DB0126A9A}"/>
    <dgm:cxn modelId="{8532E0A0-728F-4D93-986F-78BB647C87A1}" srcId="{CAD878D9-442D-41C0-AD11-D41634723148}" destId="{F8BDE2F7-CB32-4209-AA22-BA027EE0B715}" srcOrd="18" destOrd="0" parTransId="{B8A5AF50-C054-493B-A49F-F4B296B27E9F}" sibTransId="{36078258-D2AD-48C7-A6AD-20C0EC3CB634}"/>
    <dgm:cxn modelId="{DDE4941C-C169-4CB5-90C6-9BD883D3E62D}" srcId="{CAD878D9-442D-41C0-AD11-D41634723148}" destId="{54CBE316-CCE0-4E8E-AD22-F58DF7DC25CF}" srcOrd="24" destOrd="0" parTransId="{CDD038F2-52F0-4095-977D-02919F61FBF0}" sibTransId="{6F25C417-5CAC-4D9C-9D8F-869FA91929CA}"/>
    <dgm:cxn modelId="{A2EBA1A7-FFEF-441F-8993-74FCA79141CD}" srcId="{CAD878D9-442D-41C0-AD11-D41634723148}" destId="{055DD577-52F8-418F-8F7E-04384C0C9689}" srcOrd="11" destOrd="0" parTransId="{4E254CF1-4ABB-4058-9772-C2B0EF38ED30}" sibTransId="{A6995286-8043-4021-A3A6-E4360EADC920}"/>
    <dgm:cxn modelId="{32621342-298B-447F-A09E-A9BBF0C68FE9}" srcId="{CAD878D9-442D-41C0-AD11-D41634723148}" destId="{164CA560-1F98-4EB5-8230-5DD03247D58D}" srcOrd="34" destOrd="0" parTransId="{29E6001A-9D1B-431B-8F49-CCEC5605E50E}" sibTransId="{3FC7293B-C1BB-425F-B044-A4278281B54F}"/>
    <dgm:cxn modelId="{7C854B12-3EEE-4009-AB00-5D2EFA9DD3A2}" srcId="{CAD878D9-442D-41C0-AD11-D41634723148}" destId="{3200F709-080A-4523-BB4C-086FBD27F4E3}" srcOrd="22" destOrd="0" parTransId="{5BA8F2C2-EC97-4C71-9BFE-8DE53C9E5289}" sibTransId="{31B421E4-F129-48C5-9870-8C79D3696B18}"/>
    <dgm:cxn modelId="{2AAD8CD9-38AA-4AB0-8E68-3A1BBABFF1F3}" type="presOf" srcId="{E731379E-A86E-44B5-884C-832CD7CE6076}" destId="{131AE1B8-D721-4C75-B2F9-0D7236DF9149}" srcOrd="0" destOrd="0" presId="urn:microsoft.com/office/officeart/2005/8/layout/radial1"/>
    <dgm:cxn modelId="{135B9FC5-96CC-424E-8D2A-4588641061A1}" type="presOf" srcId="{34B2706D-9377-48C4-B2A8-35A38FB16A5F}" destId="{9A7C0DBE-2DA9-4A6B-9432-BEA5D238CFF3}" srcOrd="0" destOrd="0" presId="urn:microsoft.com/office/officeart/2005/8/layout/radial1"/>
    <dgm:cxn modelId="{7447B668-0731-4D9A-839E-C25122F9F6BA}" srcId="{0351A6EE-EC2D-4BA0-8070-8289D3D9598D}" destId="{4EBFAA5C-AE90-404B-841D-6003911360F3}" srcOrd="1" destOrd="0" parTransId="{E05DAE3A-B6EB-45C6-97FE-C91EEF30E203}" sibTransId="{87D932C0-C022-47EB-9583-96B9598398F7}"/>
    <dgm:cxn modelId="{40B8BD62-D684-483D-9436-FE9051ED954E}" srcId="{CAD878D9-442D-41C0-AD11-D41634723148}" destId="{EC1B380C-8B0C-40E6-B3D1-AD926F372B21}" srcOrd="35" destOrd="0" parTransId="{532AA19F-14BB-4F3E-A3A9-DD3BF261ABF2}" sibTransId="{895D50F9-C2AE-4B44-A429-9A5CCEA6965B}"/>
    <dgm:cxn modelId="{6439A463-B43B-451E-A26C-3F03E1C7060D}" srcId="{CA5CB723-E9E0-4D23-A650-85D8EA5A4318}" destId="{2B5A55C1-F501-4145-96B3-5DA42AC032FD}" srcOrd="0" destOrd="0" parTransId="{5B19CB24-FA82-4E19-9070-B9805A0E7672}" sibTransId="{49DB8725-C6A2-4C03-BA01-F73D2BB23CCA}"/>
    <dgm:cxn modelId="{55CFCC6C-7AA9-48FB-A069-9903019A105A}" type="presOf" srcId="{A9F07E91-0E66-4F9C-B3D3-68012D88817C}" destId="{7D56258D-9DC9-47A8-811F-CA6949ED2CF5}" srcOrd="0" destOrd="0" presId="urn:microsoft.com/office/officeart/2005/8/layout/radial1"/>
    <dgm:cxn modelId="{7A4208D8-A2D9-416E-B980-87127B809629}" srcId="{662B3A2F-C3C8-4C69-B65E-B5245913764F}" destId="{4F10E847-F760-47ED-B077-D50EBCB8DC2F}" srcOrd="2" destOrd="0" parTransId="{6CB3F48D-42CF-4CC5-8991-360D762D7FD0}" sibTransId="{0488009D-3EF4-4B64-BA52-A5A303EA3452}"/>
    <dgm:cxn modelId="{FB19A9F7-C3D9-499B-AFB0-B6C90DA4D34C}" srcId="{5EACCBD2-454F-4854-887F-6A38D06E9E38}" destId="{8262A88D-8114-4923-ACF5-7E1532DD9B9F}" srcOrd="1" destOrd="0" parTransId="{53755F3B-EFBC-4006-B0BF-226D9664E36D}" sibTransId="{15A040A7-2D8B-4AA0-8D47-66579A98C8F2}"/>
    <dgm:cxn modelId="{D2AFB079-6F3A-43AA-82AE-DA702A276DC1}" srcId="{63A2896E-969C-476F-ACCD-2E611551DB76}" destId="{C721BA3E-55D1-49A1-B464-55B4B3F11B77}" srcOrd="3" destOrd="0" parTransId="{4BEB3EFE-31D5-4DB8-9B08-E03CB707860A}" sibTransId="{551CF148-F391-4374-B8C3-C4DC4BDFBF68}"/>
    <dgm:cxn modelId="{9F74FAA2-DE83-4F01-996E-0FBE4F86B13F}" srcId="{EC7095A0-5404-46C0-B4D5-620D9BA7C513}" destId="{0284E7C2-34A1-411E-8EBD-AF86DD5BC1F6}" srcOrd="2" destOrd="0" parTransId="{DFD67BAC-F1CA-4B17-A964-EE864EBC3BC8}" sibTransId="{ACA49CAA-41E3-4E66-A96F-AB52D17F2E58}"/>
    <dgm:cxn modelId="{CA1B7B73-A358-4421-AABE-5A2C390F907A}" srcId="{055DD577-52F8-418F-8F7E-04384C0C9689}" destId="{53EEA960-B3D5-4D68-86FD-890AA4EFD302}" srcOrd="0" destOrd="0" parTransId="{5E0E35A7-61F6-46DF-A9CA-7B1AEBE09016}" sibTransId="{5D58EDC2-E3AF-4916-B64C-9E51CA39AC77}"/>
    <dgm:cxn modelId="{127F4AD5-C9C4-43D4-AEF4-214E4EFEDEF9}" srcId="{CAD878D9-442D-41C0-AD11-D41634723148}" destId="{9C9F00F1-D220-491B-841F-1D46F2F77D3B}" srcOrd="32" destOrd="0" parTransId="{7C4A67F7-8273-43A8-94A0-B9BA867539AA}" sibTransId="{E99E5CDD-6C1B-4FE8-8EB7-145F11F20237}"/>
    <dgm:cxn modelId="{8FB0C2DF-7C27-49E2-B055-82B366BBB975}" srcId="{BD61EEA5-8E79-45F3-A8AA-F0B32B51B510}" destId="{E3015E48-3CFA-46EA-B0B4-24CF27B14549}" srcOrd="1" destOrd="0" parTransId="{9DBCD224-30C8-485E-BAD3-0418808CF3D8}" sibTransId="{E043FE4D-4D5A-4D33-8500-A91520705B7C}"/>
    <dgm:cxn modelId="{E5987DB2-94FA-410A-B347-56AD3E73635E}" type="presOf" srcId="{66BF9B43-92B5-471B-A781-8679F41A9912}" destId="{0D5A118C-2851-4011-9D19-F0D1960FB03A}" srcOrd="1" destOrd="0" presId="urn:microsoft.com/office/officeart/2005/8/layout/radial1"/>
    <dgm:cxn modelId="{E34F783E-D51F-4729-BE20-AC2470DA0769}" srcId="{7FADC68D-9DC1-438A-A636-23C7CEA32028}" destId="{0892BE8C-6701-4B54-A489-9B512B67E0BF}" srcOrd="0" destOrd="0" parTransId="{E731379E-A86E-44B5-884C-832CD7CE6076}" sibTransId="{52057689-BB1F-4342-A442-5D399E36E272}"/>
    <dgm:cxn modelId="{AF0CD0D9-C478-41A3-8ADD-E1F7A5E272E3}" srcId="{C993D04D-721A-4966-87B2-C09F38EDACC9}" destId="{962B963D-4B24-4920-A9AA-559701E9D409}" srcOrd="2" destOrd="0" parTransId="{B01F841C-B96F-4F50-B5EA-DCB177103D7E}" sibTransId="{684860AE-AE33-4E0D-B05A-CA73168F64B8}"/>
    <dgm:cxn modelId="{C6DA0293-4429-4B9A-9D78-A425A7BCA979}" srcId="{21788B09-E514-426A-B283-10431A0F4253}" destId="{BB89FEA4-391D-4AD1-A117-8972AD2F8BEB}" srcOrd="0" destOrd="0" parTransId="{77626AFD-E6FB-4151-8DD0-9231C793C9AF}" sibTransId="{224C1A12-FE5B-4560-A6B4-A2BE5885B9DB}"/>
    <dgm:cxn modelId="{38983C06-66F8-4575-ADA8-2F249FE0D8C7}" srcId="{662B3A2F-C3C8-4C69-B65E-B5245913764F}" destId="{1D2FF7BE-9C53-4799-AFAD-6A039590CC62}" srcOrd="1" destOrd="0" parTransId="{1FAE2ECC-9DD4-483D-B108-35A3B1A92FC2}" sibTransId="{D7E0DCEE-8506-48B1-A3E9-DC0545D85F4D}"/>
    <dgm:cxn modelId="{9999B174-BF65-44C9-A7A1-782F271C5DC1}" srcId="{CAD878D9-442D-41C0-AD11-D41634723148}" destId="{21788B09-E514-426A-B283-10431A0F4253}" srcOrd="7" destOrd="0" parTransId="{A5E48372-45D1-4022-BE59-2821E15F87E3}" sibTransId="{E317EF24-461A-4C16-8923-CB5E20224CA6}"/>
    <dgm:cxn modelId="{9887BAAD-C3C2-4DA6-8642-BCF143058046}" srcId="{CAD878D9-442D-41C0-AD11-D41634723148}" destId="{83113E31-2A77-43F0-AB32-C414DD5AA463}" srcOrd="1" destOrd="0" parTransId="{2315F5EE-0997-4DF3-9668-CACA7DA7D6EB}" sibTransId="{F18A2CA8-18D1-4515-96BF-FA82B0B435E3}"/>
    <dgm:cxn modelId="{5F47AB6A-1ADD-466B-8514-6C8BFD330697}" srcId="{CAD878D9-442D-41C0-AD11-D41634723148}" destId="{0C984A6C-2832-4223-A016-8CE88BBFF9C2}" srcOrd="30" destOrd="0" parTransId="{B2DF9D1E-4D01-425D-A4C7-E691B7CDA53B}" sibTransId="{CE24B13F-B32D-4025-840E-CE08488BB8AF}"/>
    <dgm:cxn modelId="{2AB6D990-4AA6-47C9-907E-4579CC3AC522}" srcId="{DF48E9A4-C245-4990-B822-F5F4807E5446}" destId="{04C6D449-A586-4EF2-821F-EEE4B48C651A}" srcOrd="3" destOrd="0" parTransId="{CF147BC7-D358-4C6F-8D06-FA19A8968C2E}" sibTransId="{D46D630D-13EC-4B4B-85EB-5B1566BC7464}"/>
    <dgm:cxn modelId="{8A2852B6-1EBC-4A70-91A7-BE8FBE3B4142}" srcId="{C993D04D-721A-4966-87B2-C09F38EDACC9}" destId="{8FA22492-D04E-4BE3-BEB4-7009A38D2BF1}" srcOrd="0" destOrd="0" parTransId="{26BFDC66-7663-4F13-81DD-8DB13862B449}" sibTransId="{ADDB0FF7-AF45-4FDB-AF49-F722C4CE2CAC}"/>
    <dgm:cxn modelId="{3AFF5001-F2E9-4F2C-8B36-77F6CDACF4D0}" srcId="{CAD878D9-442D-41C0-AD11-D41634723148}" destId="{4614158C-9BD5-45EB-A1F9-A2DFE19D530C}" srcOrd="9" destOrd="0" parTransId="{C629F96A-1B32-4755-AA08-FB9B1F06B7C6}" sibTransId="{2EB69187-B8F1-452B-B23E-CA78BCD861E8}"/>
    <dgm:cxn modelId="{36304C0F-6CFA-48DD-89DD-9941FE84D677}" srcId="{7FADC68D-9DC1-438A-A636-23C7CEA32028}" destId="{34B2706D-9377-48C4-B2A8-35A38FB16A5F}" srcOrd="3" destOrd="0" parTransId="{6FE63530-1FB6-4357-9A66-73D08C895267}" sibTransId="{E252F18F-9882-491A-BBBA-53946A41F0AC}"/>
    <dgm:cxn modelId="{C4569E0F-7610-42EC-B1D1-9B601CC73A19}" srcId="{C993D04D-721A-4966-87B2-C09F38EDACC9}" destId="{E3D62D98-E6E1-4BC9-95D5-16BC54A3B9DA}" srcOrd="1" destOrd="0" parTransId="{04E85E34-F717-4D91-AA98-B7728524AF08}" sibTransId="{7B1C9CE1-5C17-4C5D-AAA8-F38E59FE3A21}"/>
    <dgm:cxn modelId="{D4E94284-BB4E-4D74-B9E0-4688693ECB30}" srcId="{63A2896E-969C-476F-ACCD-2E611551DB76}" destId="{C763A9AF-7B0D-4C2F-8902-36938B3BF199}" srcOrd="0" destOrd="0" parTransId="{8CF0A364-7B72-4DD3-8090-2793BFCA579D}" sibTransId="{58A3CFD4-5D36-4CB5-BD7C-252029853B5F}"/>
    <dgm:cxn modelId="{6D077142-2BCC-4680-A098-2560A259CBC8}" srcId="{CAD878D9-442D-41C0-AD11-D41634723148}" destId="{662B3A2F-C3C8-4C69-B65E-B5245913764F}" srcOrd="15" destOrd="0" parTransId="{376D8E12-8889-4290-A148-DA2350C43E6F}" sibTransId="{832C16F5-C8B5-4A1A-AF96-60E18BF8E470}"/>
    <dgm:cxn modelId="{7304469F-97DD-4161-88FF-7E488BF699F2}" type="presOf" srcId="{D8D99A7A-31AB-42BC-A560-68B188624A74}" destId="{4EA93236-4100-4B81-8531-B7657B396D7F}" srcOrd="0" destOrd="0" presId="urn:microsoft.com/office/officeart/2005/8/layout/radial1"/>
    <dgm:cxn modelId="{6CBDA52B-B5F7-489F-9494-8B2C3F7FC0DF}" type="presOf" srcId="{59D938C1-537F-4B59-913C-C0297D922E8C}" destId="{BA3D3D85-BBDE-4E26-9822-E58FC289C8BB}" srcOrd="1" destOrd="0" presId="urn:microsoft.com/office/officeart/2005/8/layout/radial1"/>
    <dgm:cxn modelId="{736E1606-43FF-4EBA-A845-F93C1F98C29A}" srcId="{ED10E2CB-BAD1-4999-9725-2CE6AC612274}" destId="{5F3BD800-2F42-4447-A26A-17971A4B3D60}" srcOrd="2" destOrd="0" parTransId="{4A9373EA-5AB9-4FB0-9383-07FE69077092}" sibTransId="{F4453539-9149-42B6-8CE9-2AE0975EAD6D}"/>
    <dgm:cxn modelId="{6CA30587-1C07-4792-9C8E-8EA1BCFFB671}" srcId="{EC1B380C-8B0C-40E6-B3D1-AD926F372B21}" destId="{07EFCA86-A976-4828-BD80-F6EFAB652DBD}" srcOrd="1" destOrd="0" parTransId="{C4190A70-D661-49AA-92E1-C6ED48807955}" sibTransId="{C032ED6F-8B18-4C9E-BA22-62E1824B4BC7}"/>
    <dgm:cxn modelId="{2A128721-2FE4-47FA-9246-7AF0FF0EC462}" srcId="{0351A6EE-EC2D-4BA0-8070-8289D3D9598D}" destId="{38708030-1E26-43D6-9956-D43212CD2722}" srcOrd="0" destOrd="0" parTransId="{F394093E-C0A7-424F-B8CD-3FDAFDEE4634}" sibTransId="{8CBE1746-3B68-444E-AEDF-5402A376E37C}"/>
    <dgm:cxn modelId="{35657C47-181A-4C7A-98F0-66677E76CEC3}" srcId="{EC7095A0-5404-46C0-B4D5-620D9BA7C513}" destId="{3B83B014-4935-4275-919D-B4F6846C3777}" srcOrd="3" destOrd="0" parTransId="{3AE61AE0-7DEE-4540-8C69-3D329757CC27}" sibTransId="{50E1218D-B4D3-4934-A415-6754E711AB74}"/>
    <dgm:cxn modelId="{CF430EBB-2B5A-4816-BED4-20793D1DC97C}" srcId="{EC7095A0-5404-46C0-B4D5-620D9BA7C513}" destId="{32227858-C361-4624-B4E7-0D8A6E8D92B7}" srcOrd="1" destOrd="0" parTransId="{8766692E-FE0A-43FE-8CCA-F2F7C3F80D1A}" sibTransId="{2140AEDB-DB50-4246-B10C-01EB8FFDD99A}"/>
    <dgm:cxn modelId="{6BB64848-2C69-4088-88FA-4733A5FFA0AD}" srcId="{DF48E9A4-C245-4990-B822-F5F4807E5446}" destId="{07FD424A-AD4D-4926-BD19-062158AFA11B}" srcOrd="1" destOrd="0" parTransId="{8FAD60AB-23E6-40D5-B8D2-A81304E9A44C}" sibTransId="{BA2E2819-69C1-4109-B3E9-5D6BEEC26464}"/>
    <dgm:cxn modelId="{68EBFF6A-AC69-43D8-9B53-317369F8CF79}" type="presOf" srcId="{DBAD9D4E-1E76-4B1F-9E9F-938FC87D376E}" destId="{645BEAFF-0DE1-42ED-B421-257895A36A36}" srcOrd="0" destOrd="0" presId="urn:microsoft.com/office/officeart/2005/8/layout/radial1"/>
    <dgm:cxn modelId="{3C14C476-2DBF-46C9-B3F3-ED39D27A1202}" srcId="{055DD577-52F8-418F-8F7E-04384C0C9689}" destId="{B3F871E7-9E32-4BAF-9A30-6A8E3A652416}" srcOrd="1" destOrd="0" parTransId="{BCBC6495-11B4-467D-A47F-81478AE64389}" sibTransId="{A736649F-7DCF-4BBB-B8AF-7ED0B349E7BE}"/>
    <dgm:cxn modelId="{50306693-81D5-4E6C-9642-79F17ED88DEF}" srcId="{0351A6EE-EC2D-4BA0-8070-8289D3D9598D}" destId="{E8AB6F6C-3ABF-4FAE-B731-F39CF41B4702}" srcOrd="2" destOrd="0" parTransId="{B0437044-DAC5-4C9D-A30F-52DB1A8DA243}" sibTransId="{F068F4BB-A28E-4DF1-BCAD-5BF930F30C78}"/>
    <dgm:cxn modelId="{BD87E7E8-C716-4FE9-B1BE-A6AB93044846}" srcId="{CAD878D9-442D-41C0-AD11-D41634723148}" destId="{5D5017C3-49F9-4C8C-B02E-5F72F1103F4E}" srcOrd="28" destOrd="0" parTransId="{2BF83907-6CD8-42BC-A7DC-881FD0B263B3}" sibTransId="{5866FAA3-F931-4EAB-A6FE-222DF9CB6243}"/>
    <dgm:cxn modelId="{95850FD3-6B08-4943-8929-EFFDC2BE2EA8}" srcId="{7FADC68D-9DC1-438A-A636-23C7CEA32028}" destId="{A9F07E91-0E66-4F9C-B3D3-68012D88817C}" srcOrd="4" destOrd="0" parTransId="{DBAD9D4E-1E76-4B1F-9E9F-938FC87D376E}" sibTransId="{95C7E5A0-9B42-43F1-80E5-F57DD73F414D}"/>
    <dgm:cxn modelId="{4D51E704-67D2-4E25-8E34-3000161230A8}" srcId="{950673E8-1487-4701-8D77-3703E7C2E86B}" destId="{7722BB9F-2EB8-4764-A4A7-919BB1A0B3E2}" srcOrd="2" destOrd="0" parTransId="{4954F323-ECA5-4AD7-B758-53C67207283C}" sibTransId="{6ECFBD81-BBAC-4047-BAED-5B0D4466EC78}"/>
    <dgm:cxn modelId="{05A165E3-8910-48E7-90CC-BAAEE926D3C3}" srcId="{CAD878D9-442D-41C0-AD11-D41634723148}" destId="{DEAA1D0B-7FF6-4B9E-8564-E84033E80F13}" srcOrd="12" destOrd="0" parTransId="{F5913CBE-DD83-4AD3-B8D1-363BA143184B}" sibTransId="{CCD99E7F-8C05-44BF-BD9C-97707FD9D4FA}"/>
    <dgm:cxn modelId="{0EDB214E-A182-4AD3-A2D3-541B6A31EE16}" srcId="{DF48E9A4-C245-4990-B822-F5F4807E5446}" destId="{FE8BC7EA-FF66-4BB7-A219-AA33D1EAF684}" srcOrd="2" destOrd="0" parTransId="{8C48BF9D-29B0-4083-9B3C-B8335EE5F592}" sibTransId="{DDCD5B0D-1F2D-4AD3-9218-3DD0044520BC}"/>
    <dgm:cxn modelId="{136AF0AA-71CA-4451-9DA3-48DE6EB97B9D}" srcId="{44DE3A99-0570-457E-8F0B-C45D417BE78B}" destId="{850A7FE8-414B-4472-8B02-C4C21B5D2071}" srcOrd="3" destOrd="0" parTransId="{A6B6121B-3FC0-4F1F-8262-E3332EFFDB3D}" sibTransId="{1A0BCBDE-A8A1-47E3-8AFC-D4AACF82F20D}"/>
    <dgm:cxn modelId="{D6CC8C1B-72CD-4083-B75E-E546ECAEF3C3}" type="presOf" srcId="{DBAD9D4E-1E76-4B1F-9E9F-938FC87D376E}" destId="{1EE41D31-268F-44F4-898B-687EE0E9F3A3}" srcOrd="1" destOrd="0" presId="urn:microsoft.com/office/officeart/2005/8/layout/radial1"/>
    <dgm:cxn modelId="{EB5F3B70-9D4F-4434-9EEB-2CE6673E2F67}" srcId="{63A2896E-969C-476F-ACCD-2E611551DB76}" destId="{86A52EDC-9919-42AA-9A0E-DBD77460127D}" srcOrd="1" destOrd="0" parTransId="{15C8C89F-1BDB-4AAE-8868-374B0A051EA4}" sibTransId="{A0DE3561-4064-4381-A232-CA9AA31996F5}"/>
    <dgm:cxn modelId="{ED407214-4FC7-48D9-8709-84771AB790A7}" srcId="{CAD878D9-442D-41C0-AD11-D41634723148}" destId="{DF48E9A4-C245-4990-B822-F5F4807E5446}" srcOrd="33" destOrd="0" parTransId="{48010BB7-5781-4F79-8B32-C6DD755AD210}" sibTransId="{B9F777D7-CF82-42E7-B9E6-B18F119AF4CF}"/>
    <dgm:cxn modelId="{5E267F2F-CB9A-4EB1-BBF5-1F0B56CDFB33}" type="presOf" srcId="{7EAA9001-1BF1-4AF0-A11D-67993AA518AF}" destId="{73E0E4A4-AE1D-4315-8F4D-4AD9373EAD93}" srcOrd="0" destOrd="0" presId="urn:microsoft.com/office/officeart/2005/8/layout/radial1"/>
    <dgm:cxn modelId="{BDD7FD23-02F3-425C-8575-30002053424E}" srcId="{CAD878D9-442D-41C0-AD11-D41634723148}" destId="{B331B353-07D4-458E-BCAD-FC84F26DC7DE}" srcOrd="16" destOrd="0" parTransId="{EB3E8BF8-CEB6-4E73-80BE-072707F80633}" sibTransId="{423E0341-8FAB-49B3-8C5C-D98EF0B049AF}"/>
    <dgm:cxn modelId="{11666434-E1B5-4E48-AEFE-643616F2D523}" srcId="{0351A6EE-EC2D-4BA0-8070-8289D3D9598D}" destId="{BAEB6EBA-7B63-47D6-83A0-9D80A742344A}" srcOrd="3" destOrd="0" parTransId="{4A8CF754-5719-430A-A7E6-7FA87B5630E7}" sibTransId="{8FBAEA6D-5CEF-423E-AE10-90C14E28BA5E}"/>
    <dgm:cxn modelId="{B845D0D9-AE0B-443D-B550-5649847E9714}" srcId="{DF48E9A4-C245-4990-B822-F5F4807E5446}" destId="{D66768C4-D874-434D-BEBE-623210159EE2}" srcOrd="0" destOrd="0" parTransId="{258EB81A-4B0E-4CE4-9EE2-2F0DD92D1FF1}" sibTransId="{BC09C401-CE85-45A6-87F7-7D376825D2BB}"/>
    <dgm:cxn modelId="{122D7AD8-35CE-45E8-82C0-F9FF30AD9FDF}" srcId="{5EACCBD2-454F-4854-887F-6A38D06E9E38}" destId="{6180637D-A384-41FA-B77C-53C1E76D018F}" srcOrd="2" destOrd="0" parTransId="{1E5E6FF4-F98D-4554-94BA-5F5A82A54DEC}" sibTransId="{74BFB2E2-3DE4-45F4-B09F-4603C5CFED64}"/>
    <dgm:cxn modelId="{4C4E07C5-F70C-496D-92CF-73F548B549FE}" srcId="{CAD878D9-442D-41C0-AD11-D41634723148}" destId="{9E46FD34-0436-4DA4-9C4D-3B7BF3C8B90F}" srcOrd="38" destOrd="0" parTransId="{D6F70BB4-BE84-4799-BE5A-5ADD9DBC77CA}" sibTransId="{95588D40-E52D-442C-A2D6-20FF20D1D32B}"/>
    <dgm:cxn modelId="{C9CC26BC-5ED2-4451-BDBD-678A6DECF6FC}" type="presOf" srcId="{66BF9B43-92B5-471B-A781-8679F41A9912}" destId="{81716C78-4222-44ED-855B-18052A441E12}" srcOrd="0" destOrd="0" presId="urn:microsoft.com/office/officeart/2005/8/layout/radial1"/>
    <dgm:cxn modelId="{1BC724FF-B728-4D53-B9F1-62A1F4499560}" srcId="{C993D04D-721A-4966-87B2-C09F38EDACC9}" destId="{0E83D178-AEDD-4872-BE5B-A7949F276DE5}" srcOrd="3" destOrd="0" parTransId="{24EFAADA-1AE0-4A66-A802-FC678892A630}" sibTransId="{767791BF-2806-4CB6-9C17-DC942084D14D}"/>
    <dgm:cxn modelId="{290F48F5-678D-42AB-B04A-D86CCE06A305}" srcId="{CAD878D9-442D-41C0-AD11-D41634723148}" destId="{33A0137C-18AC-4FA7-9A58-553A7B291449}" srcOrd="14" destOrd="0" parTransId="{1A97E09D-19D4-4DAB-9C6A-A4F1D8A32BE3}" sibTransId="{CB2C4C1F-35E4-401B-A94E-A8F814EF9ECB}"/>
    <dgm:cxn modelId="{432C1F5B-D562-43B3-B440-C6B257460950}" srcId="{9FC5C69E-911C-41A5-885A-CBDC04028FB1}" destId="{07938C15-61C5-4637-962E-93CF251963D3}" srcOrd="0" destOrd="0" parTransId="{DBCDC7D6-910A-45DC-BD3A-A4956CED996E}" sibTransId="{848AB133-8B8C-4F12-8BD2-205E5AB126F2}"/>
    <dgm:cxn modelId="{AB6DC85A-E274-422D-8AF3-B4AD21E5E3BF}" srcId="{6ECA45F2-2C76-4A10-A478-B0520B944155}" destId="{C6C22B7C-7464-4153-AA8F-B9C8EEED1B8A}" srcOrd="0" destOrd="0" parTransId="{D046E1D3-CFFD-4DF0-B19A-1EED7EA529AD}" sibTransId="{DD57B346-4980-4DC2-881D-71F004A8F68B}"/>
    <dgm:cxn modelId="{EFC79400-11E4-4ED0-86C4-5FC744BCCDE1}" srcId="{5EACCBD2-454F-4854-887F-6A38D06E9E38}" destId="{6485E94A-D2B5-4DFA-9F0B-8C5B4C7BF4DA}" srcOrd="0" destOrd="0" parTransId="{DAA30CDD-D661-4C46-9D70-643668223B3E}" sibTransId="{BDCFF3C3-8776-4DED-B6C7-08BA866F312A}"/>
    <dgm:cxn modelId="{2B2CAA33-D36C-4867-A7C6-E40A0A541B30}" srcId="{950673E8-1487-4701-8D77-3703E7C2E86B}" destId="{370A76E6-21F6-41FE-9EB7-644822BBDE78}" srcOrd="1" destOrd="0" parTransId="{EF794182-AD4B-4C7D-AA26-B2D7DD4F9BDF}" sibTransId="{F61FFC5F-DB2A-495B-A081-F7199849872B}"/>
    <dgm:cxn modelId="{75DC38CE-3EC5-4A99-BCC7-F34647D328EC}" srcId="{EC7095A0-5404-46C0-B4D5-620D9BA7C513}" destId="{70D1BA39-CC14-4BC8-B0C8-7B0F395F2754}" srcOrd="0" destOrd="0" parTransId="{96495EB7-8153-43A4-B60A-1F10D134A535}" sibTransId="{C78B2EA7-6251-45FF-A78C-35027D1134ED}"/>
    <dgm:cxn modelId="{487D04CE-E0D3-40B3-8048-43F27494F3CB}" srcId="{BD61EEA5-8E79-45F3-A8AA-F0B32B51B510}" destId="{E6696C42-C4DB-4087-856D-D520B7093A79}" srcOrd="2" destOrd="0" parTransId="{2378FF06-56B9-4AB0-A48D-4573C9EA2AF0}" sibTransId="{DFABDA5B-25BE-4B29-A604-60C7BF116011}"/>
    <dgm:cxn modelId="{E81B2D61-16A9-45DF-AC1E-BAA66DA8367E}" srcId="{CAD878D9-442D-41C0-AD11-D41634723148}" destId="{6ECA45F2-2C76-4A10-A478-B0520B944155}" srcOrd="17" destOrd="0" parTransId="{076F3D96-E58C-4719-ADD8-9D5541913AAF}" sibTransId="{1B456723-1AE1-4CDA-983F-1D0E0B30B9F3}"/>
    <dgm:cxn modelId="{3975C642-D8F5-4F02-AB3F-FB512191AABE}" type="presOf" srcId="{0892BE8C-6701-4B54-A489-9B512B67E0BF}" destId="{F2ECCB32-130C-45A6-B744-81A2F0D4B4E0}" srcOrd="0" destOrd="0" presId="urn:microsoft.com/office/officeart/2005/8/layout/radial1"/>
    <dgm:cxn modelId="{4E136046-BA56-4E1D-A0B2-8BEFCD197080}" type="presOf" srcId="{6FE63530-1FB6-4357-9A66-73D08C895267}" destId="{5D4D1427-E4A0-44C1-8FFD-26ED604853FD}" srcOrd="0" destOrd="0" presId="urn:microsoft.com/office/officeart/2005/8/layout/radial1"/>
    <dgm:cxn modelId="{CA098963-7F71-4C6D-A354-FF2E3E412BE0}" srcId="{055DD577-52F8-418F-8F7E-04384C0C9689}" destId="{380D1F3C-1086-4CB4-8DB4-B0ED84739A2F}" srcOrd="3" destOrd="0" parTransId="{F30BB83A-1950-4D6D-B90E-CAD474A7ADCB}" sibTransId="{87B2CC72-190A-464F-928A-8A198472BE3F}"/>
    <dgm:cxn modelId="{5F09CE49-C8B9-49C7-9120-ACA01366E55A}" srcId="{CAD878D9-442D-41C0-AD11-D41634723148}" destId="{9617AFE1-288F-4F04-AED8-EFEF37E04648}" srcOrd="2" destOrd="0" parTransId="{C55E729F-0F0C-4EEF-A816-72C2B4DBA05E}" sibTransId="{2D6C938A-19E3-45D0-A4B3-7D96E8948EF1}"/>
    <dgm:cxn modelId="{45E86733-6F6A-451C-B1E7-DFA0217C8790}" srcId="{CAD878D9-442D-41C0-AD11-D41634723148}" destId="{5A6E3291-FA56-46AC-9A73-9A020C1DDA17}" srcOrd="40" destOrd="0" parTransId="{CC129300-C62A-4A43-B1F5-70519D508985}" sibTransId="{E373E79A-657E-4710-99AC-7922B0EFFE5B}"/>
    <dgm:cxn modelId="{F88142E1-3676-4EAC-8526-205DBD76DD70}" srcId="{CAD878D9-442D-41C0-AD11-D41634723148}" destId="{5EACCBD2-454F-4854-887F-6A38D06E9E38}" srcOrd="29" destOrd="0" parTransId="{3A4D32F5-DACB-4599-9A62-097722548DAC}" sibTransId="{94934A0E-45B1-4CBA-9A10-E16CC035B51C}"/>
    <dgm:cxn modelId="{AABF3485-794A-471D-8AD1-6BEFA7DD329D}" srcId="{ED10E2CB-BAD1-4999-9725-2CE6AC612274}" destId="{B27737FA-3852-40BC-895A-570B46099320}" srcOrd="3" destOrd="0" parTransId="{0799FAD3-872E-4768-A36E-1D8A95AE1BC9}" sibTransId="{0BA51883-9473-4CFF-A309-F205306F37C1}"/>
    <dgm:cxn modelId="{DC5A867E-82FF-41C6-A0FD-301CF08E354F}" type="presParOf" srcId="{856527F1-6272-49DA-8405-56B6B55F0964}" destId="{2C65B921-F21D-4B2C-9932-B0707C3001BD}" srcOrd="0" destOrd="0" presId="urn:microsoft.com/office/officeart/2005/8/layout/radial1"/>
    <dgm:cxn modelId="{A3787172-DD88-4543-ABFC-BD2736965F15}" type="presParOf" srcId="{856527F1-6272-49DA-8405-56B6B55F0964}" destId="{131AE1B8-D721-4C75-B2F9-0D7236DF9149}" srcOrd="1" destOrd="0" presId="urn:microsoft.com/office/officeart/2005/8/layout/radial1"/>
    <dgm:cxn modelId="{369E2047-23D8-4C5D-82AB-84F1CD36324C}" type="presParOf" srcId="{131AE1B8-D721-4C75-B2F9-0D7236DF9149}" destId="{77DFCB1D-40E7-4568-8D52-64C1967C6175}" srcOrd="0" destOrd="0" presId="urn:microsoft.com/office/officeart/2005/8/layout/radial1"/>
    <dgm:cxn modelId="{6D0F0600-FBEC-4CB6-B45C-58DCF13C5E7D}" type="presParOf" srcId="{856527F1-6272-49DA-8405-56B6B55F0964}" destId="{F2ECCB32-130C-45A6-B744-81A2F0D4B4E0}" srcOrd="2" destOrd="0" presId="urn:microsoft.com/office/officeart/2005/8/layout/radial1"/>
    <dgm:cxn modelId="{6A99BF47-FD8E-488E-92CB-232A5A15E0BC}" type="presParOf" srcId="{856527F1-6272-49DA-8405-56B6B55F0964}" destId="{81716C78-4222-44ED-855B-18052A441E12}" srcOrd="3" destOrd="0" presId="urn:microsoft.com/office/officeart/2005/8/layout/radial1"/>
    <dgm:cxn modelId="{C53E1C5B-D6DC-4C70-BA37-898DC3518A40}" type="presParOf" srcId="{81716C78-4222-44ED-855B-18052A441E12}" destId="{0D5A118C-2851-4011-9D19-F0D1960FB03A}" srcOrd="0" destOrd="0" presId="urn:microsoft.com/office/officeart/2005/8/layout/radial1"/>
    <dgm:cxn modelId="{C1928EA1-17E6-4B05-951A-C64B5C8DB645}" type="presParOf" srcId="{856527F1-6272-49DA-8405-56B6B55F0964}" destId="{4EA93236-4100-4B81-8531-B7657B396D7F}" srcOrd="4" destOrd="0" presId="urn:microsoft.com/office/officeart/2005/8/layout/radial1"/>
    <dgm:cxn modelId="{3E6970D0-B52D-488B-92D9-9660CBF61AD7}" type="presParOf" srcId="{856527F1-6272-49DA-8405-56B6B55F0964}" destId="{1E72E774-8591-443F-9C0D-9218C3B8CA3F}" srcOrd="5" destOrd="0" presId="urn:microsoft.com/office/officeart/2005/8/layout/radial1"/>
    <dgm:cxn modelId="{2C0E4077-68B5-4599-9884-7C1515F3A731}" type="presParOf" srcId="{1E72E774-8591-443F-9C0D-9218C3B8CA3F}" destId="{BA3D3D85-BBDE-4E26-9822-E58FC289C8BB}" srcOrd="0" destOrd="0" presId="urn:microsoft.com/office/officeart/2005/8/layout/radial1"/>
    <dgm:cxn modelId="{15411EAC-705B-4F0A-B3D0-3170C322F3E8}" type="presParOf" srcId="{856527F1-6272-49DA-8405-56B6B55F0964}" destId="{73E0E4A4-AE1D-4315-8F4D-4AD9373EAD93}" srcOrd="6" destOrd="0" presId="urn:microsoft.com/office/officeart/2005/8/layout/radial1"/>
    <dgm:cxn modelId="{3D3A879B-292E-4282-BD32-21174CF17716}" type="presParOf" srcId="{856527F1-6272-49DA-8405-56B6B55F0964}" destId="{5D4D1427-E4A0-44C1-8FFD-26ED604853FD}" srcOrd="7" destOrd="0" presId="urn:microsoft.com/office/officeart/2005/8/layout/radial1"/>
    <dgm:cxn modelId="{A4DFB892-BDAF-43BD-B4F3-77F82C00C05D}" type="presParOf" srcId="{5D4D1427-E4A0-44C1-8FFD-26ED604853FD}" destId="{D6BFD41A-ABBB-4730-A4E2-2E0C6C429ED5}" srcOrd="0" destOrd="0" presId="urn:microsoft.com/office/officeart/2005/8/layout/radial1"/>
    <dgm:cxn modelId="{0BB48B49-15D8-4399-9187-254C866B0603}" type="presParOf" srcId="{856527F1-6272-49DA-8405-56B6B55F0964}" destId="{9A7C0DBE-2DA9-4A6B-9432-BEA5D238CFF3}" srcOrd="8" destOrd="0" presId="urn:microsoft.com/office/officeart/2005/8/layout/radial1"/>
    <dgm:cxn modelId="{8AE5B74D-30A8-4D49-9C47-CC9D188DDC0F}" type="presParOf" srcId="{856527F1-6272-49DA-8405-56B6B55F0964}" destId="{645BEAFF-0DE1-42ED-B421-257895A36A36}" srcOrd="9" destOrd="0" presId="urn:microsoft.com/office/officeart/2005/8/layout/radial1"/>
    <dgm:cxn modelId="{D4D85F8B-7E7B-48D1-BE6A-BFD7498E2354}" type="presParOf" srcId="{645BEAFF-0DE1-42ED-B421-257895A36A36}" destId="{1EE41D31-268F-44F4-898B-687EE0E9F3A3}" srcOrd="0" destOrd="0" presId="urn:microsoft.com/office/officeart/2005/8/layout/radial1"/>
    <dgm:cxn modelId="{27B45B64-4050-4A03-B837-98BE91EF94C1}" type="presParOf" srcId="{856527F1-6272-49DA-8405-56B6B55F0964}" destId="{7D56258D-9DC9-47A8-811F-CA6949ED2CF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5B921-F21D-4B2C-9932-B0707C3001BD}">
      <dsp:nvSpPr>
        <dsp:cNvPr id="0" name=""/>
        <dsp:cNvSpPr/>
      </dsp:nvSpPr>
      <dsp:spPr>
        <a:xfrm>
          <a:off x="4533649" y="2063629"/>
          <a:ext cx="1583183" cy="15831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Ресурсы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5501" y="2295481"/>
        <a:ext cx="1119479" cy="1119479"/>
      </dsp:txXfrm>
    </dsp:sp>
    <dsp:sp modelId="{131AE1B8-D721-4C75-B2F9-0D7236DF9149}">
      <dsp:nvSpPr>
        <dsp:cNvPr id="0" name=""/>
        <dsp:cNvSpPr/>
      </dsp:nvSpPr>
      <dsp:spPr>
        <a:xfrm rot="16200000">
          <a:off x="5087613" y="1812071"/>
          <a:ext cx="47525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75254" y="139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5313359" y="1814120"/>
        <a:ext cx="23762" cy="23762"/>
      </dsp:txXfrm>
    </dsp:sp>
    <dsp:sp modelId="{F2ECCB32-130C-45A6-B744-81A2F0D4B4E0}">
      <dsp:nvSpPr>
        <dsp:cNvPr id="0" name=""/>
        <dsp:cNvSpPr/>
      </dsp:nvSpPr>
      <dsp:spPr>
        <a:xfrm>
          <a:off x="3267577" y="5191"/>
          <a:ext cx="4115326" cy="158318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местного бюджета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0253" y="237043"/>
        <a:ext cx="2909974" cy="1119479"/>
      </dsp:txXfrm>
    </dsp:sp>
    <dsp:sp modelId="{81716C78-4222-44ED-855B-18052A441E12}">
      <dsp:nvSpPr>
        <dsp:cNvPr id="0" name=""/>
        <dsp:cNvSpPr/>
      </dsp:nvSpPr>
      <dsp:spPr>
        <a:xfrm rot="20660303">
          <a:off x="6077404" y="2554604"/>
          <a:ext cx="540767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40767" y="139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6334269" y="2555016"/>
        <a:ext cx="27038" cy="27038"/>
      </dsp:txXfrm>
    </dsp:sp>
    <dsp:sp modelId="{4EA93236-4100-4B81-8531-B7657B396D7F}">
      <dsp:nvSpPr>
        <dsp:cNvPr id="0" name=""/>
        <dsp:cNvSpPr/>
      </dsp:nvSpPr>
      <dsp:spPr>
        <a:xfrm>
          <a:off x="6243675" y="1247564"/>
          <a:ext cx="3984587" cy="158318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Привлечение инвестиций местных предпринимателей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27204" y="1479416"/>
        <a:ext cx="2817529" cy="1119479"/>
      </dsp:txXfrm>
    </dsp:sp>
    <dsp:sp modelId="{1E72E774-8591-443F-9C0D-9218C3B8CA3F}">
      <dsp:nvSpPr>
        <dsp:cNvPr id="0" name=""/>
        <dsp:cNvSpPr/>
      </dsp:nvSpPr>
      <dsp:spPr>
        <a:xfrm rot="1473120">
          <a:off x="6014382" y="3312115"/>
          <a:ext cx="68301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83018" y="139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38816" y="3308970"/>
        <a:ext cx="34150" cy="34150"/>
      </dsp:txXfrm>
    </dsp:sp>
    <dsp:sp modelId="{73E0E4A4-AE1D-4315-8F4D-4AD9373EAD93}">
      <dsp:nvSpPr>
        <dsp:cNvPr id="0" name=""/>
        <dsp:cNvSpPr/>
      </dsp:nvSpPr>
      <dsp:spPr>
        <a:xfrm>
          <a:off x="5889457" y="3289063"/>
          <a:ext cx="4236598" cy="158318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Участие в федеральных, областных государственных программах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09892" y="3520915"/>
        <a:ext cx="2995728" cy="1119479"/>
      </dsp:txXfrm>
    </dsp:sp>
    <dsp:sp modelId="{5D4D1427-E4A0-44C1-8FFD-26ED604853FD}">
      <dsp:nvSpPr>
        <dsp:cNvPr id="0" name=""/>
        <dsp:cNvSpPr/>
      </dsp:nvSpPr>
      <dsp:spPr>
        <a:xfrm rot="9337982">
          <a:off x="4017809" y="3294482"/>
          <a:ext cx="61368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13686" y="139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309310" y="3293070"/>
        <a:ext cx="30684" cy="30684"/>
      </dsp:txXfrm>
    </dsp:sp>
    <dsp:sp modelId="{9A7C0DBE-2DA9-4A6B-9432-BEA5D238CFF3}">
      <dsp:nvSpPr>
        <dsp:cNvPr id="0" name=""/>
        <dsp:cNvSpPr/>
      </dsp:nvSpPr>
      <dsp:spPr>
        <a:xfrm>
          <a:off x="398574" y="3269948"/>
          <a:ext cx="4526542" cy="158318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Трудовое участие жителей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1471" y="3501800"/>
        <a:ext cx="3200748" cy="1119479"/>
      </dsp:txXfrm>
    </dsp:sp>
    <dsp:sp modelId="{645BEAFF-0DE1-42ED-B421-257895A36A36}">
      <dsp:nvSpPr>
        <dsp:cNvPr id="0" name=""/>
        <dsp:cNvSpPr/>
      </dsp:nvSpPr>
      <dsp:spPr>
        <a:xfrm rot="11775114">
          <a:off x="4211688" y="2569268"/>
          <a:ext cx="360801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60801" y="139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383069" y="2574178"/>
        <a:ext cx="18040" cy="18040"/>
      </dsp:txXfrm>
    </dsp:sp>
    <dsp:sp modelId="{7D56258D-9DC9-47A8-811F-CA6949ED2CF5}">
      <dsp:nvSpPr>
        <dsp:cNvPr id="0" name=""/>
        <dsp:cNvSpPr/>
      </dsp:nvSpPr>
      <dsp:spPr>
        <a:xfrm>
          <a:off x="0" y="1215124"/>
          <a:ext cx="4829025" cy="158318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грантовой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поддержки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194" y="1446976"/>
        <a:ext cx="3414637" cy="111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E2AA4-EB95-4883-BAB9-61007831574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8A51-79F5-4168-AB96-E0C186455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1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8A51-79F5-4168-AB96-E0C18645578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1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5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2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92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7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15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0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6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7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3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6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5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4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6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F6FB9-EA25-4190-95C8-3093AE78F5F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C9AB24-A154-4673-9593-1B970EC8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902" y="1529340"/>
            <a:ext cx="8436634" cy="3387717"/>
          </a:xfr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Техническое обеспечение условий для благоустройства территорий сельского поселения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грантовой и инвестиционной поддержки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7026" y="5017389"/>
            <a:ext cx="6122204" cy="1314399"/>
          </a:xfr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r>
              <a:rPr lang="ru-RU" sz="6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ЧЕРНЯЕВА СВЕТЛАНА ВАСИЛЬЕВНА, </a:t>
            </a:r>
          </a:p>
          <a:p>
            <a:pPr algn="r"/>
            <a:r>
              <a:rPr lang="ru-RU" sz="6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инспектор Администрации  </a:t>
            </a:r>
            <a:r>
              <a:rPr lang="ru-RU" sz="6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Вязьма-Брянского</a:t>
            </a:r>
            <a:r>
              <a:rPr lang="ru-RU" sz="6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Вяземского района Смоленской области </a:t>
            </a:r>
          </a:p>
        </p:txBody>
      </p:sp>
      <p:pic>
        <p:nvPicPr>
          <p:cNvPr id="6" name="Рисунок 5" descr="GERB_SM(1)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11" y="406426"/>
            <a:ext cx="864096" cy="936104"/>
          </a:xfrm>
          <a:prstGeom prst="rect">
            <a:avLst/>
          </a:prstGeom>
          <a:ln w="38100" cap="sq">
            <a:solidFill>
              <a:srgbClr val="910D0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18581" y="423358"/>
            <a:ext cx="9402793" cy="9144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ВЯЗЬМА-БРЯНСКОЕ СЕЛЬСКОЕ ПОСЕЛЕНИЕ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ВЯЗЕМСКОГО РАЙОНА СМОЛЕНСКОЙ ОБЛАСТИ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950861" y="2526460"/>
            <a:ext cx="3952873" cy="372427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построена пешеходная дорожка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установлено парковое освещение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построен пешеходный мостик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силами людей и индивидуальных предпринимателей произведено озеленение территории, установлены скамейки и урны.  Произведена уборка мусора.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11" y="3500574"/>
            <a:ext cx="4200524" cy="3150392"/>
          </a:xfrm>
          <a:effectLst>
            <a:softEdge rad="1016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7261" y="988984"/>
            <a:ext cx="10334445" cy="8858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«Обустройство зоны отдыха на ул. Авиационная  с. Вязьма-Брянская»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7" y="1820338"/>
            <a:ext cx="4286251" cy="3214689"/>
          </a:xfrm>
          <a:effectLst>
            <a:softEdge rad="330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18581" y="276045"/>
            <a:ext cx="9661585" cy="6556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0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133" y="951914"/>
            <a:ext cx="9313502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«Спортивная площадка с уличными тренажерами на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ул. 50 лет Победы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Вязьма-Брянская»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4" y="1942708"/>
            <a:ext cx="4586122" cy="3439592"/>
          </a:xfrm>
          <a:effectLst>
            <a:softEdge rad="2667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12679" y="2501660"/>
            <a:ext cx="3157269" cy="32262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установлены 6 тренажеров и 2 спортивных комплекса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установлено ограждение и уложено  резиновое покрытие на спортивной площадке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построена пешеходная дорожка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66" y="3484460"/>
            <a:ext cx="4498054" cy="3373540"/>
          </a:xfr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18581" y="276045"/>
            <a:ext cx="9661585" cy="6556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1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341" y="279054"/>
            <a:ext cx="9555042" cy="6353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лагодарн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408" y="434188"/>
            <a:ext cx="8565083" cy="64238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19" y="624109"/>
            <a:ext cx="9858693" cy="2275846"/>
          </a:xfrm>
        </p:spPr>
        <p:txBody>
          <a:bodyPr>
            <a:no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создания комфортных условий проживания населения на  благоустроенной территории сельского поселения при недостатке денежных средств в бюджете сельского поселения  на благоустройство территории.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231" y="2898230"/>
            <a:ext cx="5191131" cy="2657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создать условия для осуществления благоустройства территории сельского поселения. 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7" y="2881222"/>
            <a:ext cx="4797535" cy="356098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50786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6603" y="215663"/>
            <a:ext cx="9101509" cy="405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Пути и средства решения проблемы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6816" y="672860"/>
          <a:ext cx="11507639" cy="599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093"/>
                <a:gridCol w="3967559"/>
                <a:gridCol w="4791987"/>
              </a:tblGrid>
              <a:tr h="3700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Кто задействован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7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Нормативно-правовое регулирование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 муниципальных правовых актов об утверждении муниципальных программ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 служащих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Администрации</a:t>
                      </a:r>
                    </a:p>
                  </a:txBody>
                  <a:tcPr/>
                </a:tc>
              </a:tr>
              <a:tr h="104673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наибольшего количества жителей к открытому обсуждению существующих проблем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через собрания жителей и СМИ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 Администрации, депутатов  с жителями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через органы ТОС, лидеров общественного мнения, активных граждан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52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финансовых средств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пакета документов необходимых для подачи заявок на участие в  конкурсах на получение грантов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федеральных, областных государственных программах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инвестиций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Взаимодействие Администрации с органами власти, с организациями по подготовке  документации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Работа Совета депутатов по корректировке бюджета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59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реализации проектов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жителей к реализации проектов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 Администрации: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организациями;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с органами ТОС, активными гражданами, со СМИ по организации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трудового участия жителей;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 органами общественного контроля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4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граждан о результатах 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через собрания жителей и СМИ, сеть Интернет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Администрации со СМИ, депутатами, органами ТОС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9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8800" y="624110"/>
            <a:ext cx="9903125" cy="652599"/>
          </a:xfrm>
        </p:spPr>
        <p:txBody>
          <a:bodyPr>
            <a:no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реализации 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57294"/>
              </p:ext>
            </p:extLst>
          </p:nvPr>
        </p:nvGraphicFramePr>
        <p:xfrm>
          <a:off x="776378" y="1397479"/>
          <a:ext cx="1095554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403">
                  <a:extLst>
                    <a:ext uri="{9D8B030D-6E8A-4147-A177-3AD203B41FA5}">
                      <a16:colId xmlns="" xmlns:a16="http://schemas.microsoft.com/office/drawing/2014/main" val="576247471"/>
                    </a:ext>
                  </a:extLst>
                </a:gridCol>
                <a:gridCol w="3367754">
                  <a:extLst>
                    <a:ext uri="{9D8B030D-6E8A-4147-A177-3AD203B41FA5}">
                      <a16:colId xmlns="" xmlns:a16="http://schemas.microsoft.com/office/drawing/2014/main" val="3899460198"/>
                    </a:ext>
                  </a:extLst>
                </a:gridCol>
                <a:gridCol w="3602390">
                  <a:extLst>
                    <a:ext uri="{9D8B030D-6E8A-4147-A177-3AD203B41FA5}">
                      <a16:colId xmlns="" xmlns:a16="http://schemas.microsoft.com/office/drawing/2014/main" val="2549367689"/>
                    </a:ext>
                  </a:extLst>
                </a:gridCol>
              </a:tblGrid>
              <a:tr h="152116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и обустройство зон отдыха, спортивных и детских игровых площадок</a:t>
                      </a:r>
                      <a:r>
                        <a:rPr lang="ru-RU" alt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2021 гг.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Сохранение и восстановление природных ландшафтов, историко-культурных памятников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2021 гг.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национальных культурных традиций, народных промыслов и ремесел</a:t>
                      </a:r>
                      <a:r>
                        <a:rPr lang="ru-RU" alt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2021 гг.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027965"/>
                  </a:ext>
                </a:extLst>
              </a:tr>
              <a:tr h="1636104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освещения территории с использованием энергосберегающих технологий</a:t>
                      </a:r>
                    </a:p>
                    <a:p>
                      <a:pPr algn="just"/>
                      <a:endParaRPr lang="ru-RU" sz="20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2019 гг.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Ремонтно-восстановительные работы улично-дорожной сети и дворовых проездов</a:t>
                      </a:r>
                    </a:p>
                    <a:p>
                      <a:pPr algn="just"/>
                      <a:endParaRPr lang="ru-RU" sz="20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2021 гг.</a:t>
                      </a: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площадок накопления твердых коммунальных отходов</a:t>
                      </a:r>
                    </a:p>
                    <a:p>
                      <a:pPr algn="just"/>
                      <a:endParaRPr lang="ru-RU" sz="20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b="1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2020 гг.</a:t>
                      </a:r>
                      <a:endParaRPr lang="ru-RU" sz="2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3410599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104844" y="2570673"/>
            <a:ext cx="776378" cy="25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257244" y="4620883"/>
            <a:ext cx="776378" cy="18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414292" y="4600755"/>
            <a:ext cx="776378" cy="18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480429" y="2665562"/>
            <a:ext cx="776378" cy="18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92482" y="4646761"/>
            <a:ext cx="776378" cy="18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89606" y="2694317"/>
            <a:ext cx="776378" cy="18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6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537" y="313559"/>
            <a:ext cx="9727571" cy="6429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ресурсного обеспечения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187001"/>
          <a:ext cx="10228263" cy="531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8029" y="274516"/>
            <a:ext cx="10248181" cy="11229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0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</a:t>
            </a:r>
            <a:r>
              <a:rPr lang="ru-RU" sz="18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18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lang="ru-RU" sz="1600" i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поддержки, предоставляемые на безвозмездной и безвозвратной основе органу местного самоуправления или органу территориального общественного самоуправления сельского поселения на реализацию общественно значимого проекта с участием граждан, проживающих в сельском поселении </a:t>
            </a:r>
            <a:r>
              <a:rPr lang="ru-RU" sz="20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66157" y="2277373"/>
            <a:ext cx="5089587" cy="143198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бюджете муниципального образования бюджетных ассигнований на софинансирование общественно значимого некоммерческого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79686" y="2286315"/>
            <a:ext cx="5020573" cy="147504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органом местного самоуправления муниципального образования Смоленской области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соглашения о предоставлении субсидии на благоустройство сельских территорий</a:t>
            </a:r>
          </a:p>
        </p:txBody>
      </p:sp>
      <p:sp>
        <p:nvSpPr>
          <p:cNvPr id="9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696450" y="1598878"/>
            <a:ext cx="787241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Условия</a:t>
            </a:r>
            <a:r>
              <a:rPr lang="ru-RU" alt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предоставления гранта:</a:t>
            </a:r>
            <a:endParaRPr lang="ru-RU" altLang="ru-RU" sz="24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48574" y="3260784"/>
            <a:ext cx="731520" cy="2053087"/>
          </a:xfrm>
          <a:prstGeom prst="curvedRightArrow">
            <a:avLst>
              <a:gd name="adj1" fmla="val 25000"/>
              <a:gd name="adj2" fmla="val 50000"/>
              <a:gd name="adj3" fmla="val 20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6603" y="4140679"/>
            <a:ext cx="7798280" cy="96615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документации для получения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поддержки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05486" y="5362754"/>
            <a:ext cx="7798280" cy="96615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гражданами для организации трудового участия в реализации 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452559" y="5141344"/>
            <a:ext cx="31630" cy="238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sovskaya_LM\Desktop\2021\ОБОБЩЕНИЕ ОПЫТА МО СО\Черняева. Вязьма-Брянское\С.В. ЧЕРНЯ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928" y="4243238"/>
            <a:ext cx="1961072" cy="2614762"/>
          </a:xfrm>
          <a:prstGeom prst="rect">
            <a:avLst/>
          </a:prstGeom>
          <a:noFill/>
        </p:spPr>
      </p:pic>
      <p:sp>
        <p:nvSpPr>
          <p:cNvPr id="10" name="Выгнутая вправо стрелка 9"/>
          <p:cNvSpPr/>
          <p:nvPr/>
        </p:nvSpPr>
        <p:spPr>
          <a:xfrm>
            <a:off x="11335109" y="3019245"/>
            <a:ext cx="856891" cy="1552754"/>
          </a:xfrm>
          <a:prstGeom prst="curvedLeftArrow">
            <a:avLst>
              <a:gd name="adj1" fmla="val 1681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2493374"/>
              </p:ext>
            </p:extLst>
          </p:nvPr>
        </p:nvGraphicFramePr>
        <p:xfrm>
          <a:off x="1242204" y="747023"/>
          <a:ext cx="10282687" cy="541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05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chemeClr val="bg2">
                <a:tint val="90000"/>
                <a:satMod val="92000"/>
                <a:lumMod val="120000"/>
                <a:alpha val="9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581" y="934662"/>
            <a:ext cx="9503283" cy="77336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Реализованные мероприятия проектов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поддержки на территории сельского поселения: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4514" y="1915064"/>
            <a:ext cx="5520905" cy="4382219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способствуют привлечению дополнительного финансирования в бюджет сельского поселения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повышают эффективность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использования бюджетных средств в сфере развития объектов социальной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способствуют росту социальной активности населения. Каждый житель чувствует свою личную причастность к укреплению и процветанию своей малой родины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способствуют развитию инфраструктуры, повышению уровня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способствует приобщению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граждан к осуществлению муниципального управления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4" y="1431985"/>
            <a:ext cx="4600755" cy="5582141"/>
          </a:xfrm>
          <a:effectLst>
            <a:softEdge rad="3048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8581" y="276045"/>
            <a:ext cx="9661585" cy="6556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6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751" y="1089937"/>
            <a:ext cx="10334445" cy="1032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сквера на ул. 50 лет Победы с. Вязьма-Брянская»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7" y="3036498"/>
            <a:ext cx="4616726" cy="277770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установлено парковое освещение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произведен ремонт пешеходных дорожек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силами людей и индивидуальных предпринимателей произведены работы по озеленению территории сквера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22" y="1966825"/>
            <a:ext cx="5988967" cy="4491726"/>
          </a:xfrm>
          <a:effectLst>
            <a:softEdge rad="2032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18581" y="276045"/>
            <a:ext cx="9661585" cy="6556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041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1020</TotalTime>
  <Words>509</Words>
  <Application>Microsoft Office PowerPoint</Application>
  <PresentationFormat>Широкоэкранный</PresentationFormat>
  <Paragraphs>94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 Condensed</vt:lpstr>
      <vt:lpstr>Bahnschrift Light Condensed</vt:lpstr>
      <vt:lpstr>Calibri</vt:lpstr>
      <vt:lpstr>Century Gothic</vt:lpstr>
      <vt:lpstr>Times New Roman</vt:lpstr>
      <vt:lpstr>Wingdings</vt:lpstr>
      <vt:lpstr>Wingdings 3</vt:lpstr>
      <vt:lpstr>Легкий дым</vt:lpstr>
      <vt:lpstr>  Техническое обеспечение условий для благоустройства территорий сельского поселения  за счет грантовой и инвестиционной поддержки  </vt:lpstr>
      <vt:lpstr>Проблема: необходимость создания комфортных условий проживания населения на  благоустроенной территории сельского поселения при недостатке денежных средств в бюджете сельского поселения  на благоустройство территории. </vt:lpstr>
      <vt:lpstr>Пути и средства решения проблемы</vt:lpstr>
      <vt:lpstr>Приоритетные направления реализации проектов</vt:lpstr>
      <vt:lpstr>Организация ресурсного обеспечения</vt:lpstr>
      <vt:lpstr>Грант –  средства государственной поддержки, предоставляемые на безвозмездной и безвозвратной основе органу местного самоуправления или органу территориального общественного самоуправления сельского поселения на реализацию общественно значимого проекта с участием граждан, проживающих в сельском поселении  </vt:lpstr>
      <vt:lpstr>Презентация PowerPoint</vt:lpstr>
      <vt:lpstr>Реализованные мероприятия проектов грантовой поддержки на территории сельского поселения:</vt:lpstr>
      <vt:lpstr>2018 год  «Благоустройство сквера на ул. 50 лет Победы с. Вязьма-Брянская»</vt:lpstr>
      <vt:lpstr>2019 год  «Обустройство зоны отдыха на ул. Авиационная  с. Вязьма-Брянская»</vt:lpstr>
      <vt:lpstr>2020 год  «Спортивная площадка с уличными тренажерами на  ул. 50 лет Победы с. Вязьма-Брянская»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«Техническое обеспечение условий для благоустройства территорий сельского поселения за счет грантовой и инвестиционной поддержки»   </dc:title>
  <dc:creator>Специалист</dc:creator>
  <cp:lastModifiedBy>Сафонова Альбина Николаевна</cp:lastModifiedBy>
  <cp:revision>105</cp:revision>
  <dcterms:created xsi:type="dcterms:W3CDTF">2021-03-03T11:34:53Z</dcterms:created>
  <dcterms:modified xsi:type="dcterms:W3CDTF">2021-04-30T09:00:28Z</dcterms:modified>
</cp:coreProperties>
</file>