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5" r:id="rId3"/>
    <p:sldId id="268" r:id="rId4"/>
    <p:sldId id="269" r:id="rId5"/>
    <p:sldId id="270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48" autoAdjust="0"/>
    <p:restoredTop sz="93786" autoAdjust="0"/>
  </p:normalViewPr>
  <p:slideViewPr>
    <p:cSldViewPr snapToGrid="0">
      <p:cViewPr>
        <p:scale>
          <a:sx n="113" d="100"/>
          <a:sy n="113" d="100"/>
        </p:scale>
        <p:origin x="-20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3B7B0F-DB22-4276-B065-9AF185F99A9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371A0A-5408-4A53-8617-D794815303B7}">
      <dgm:prSet phldrT="[Текст]" phldr="1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just"/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CA57B8-7FE5-4400-8BB1-DF1CA547BF57}" type="parTrans" cxnId="{8123E52C-8C4A-45B2-A890-25A2FB333A0E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71880-BA0A-4ADF-BF10-D1E3B96AD825}" type="sibTrans" cxnId="{8123E52C-8C4A-45B2-A890-25A2FB333A0E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B3224D-1E22-45E8-978F-7D576436B044}">
      <dgm:prSet phldrT="[Текст]" custT="1"/>
      <dgm:spPr/>
      <dgm:t>
        <a:bodyPr/>
        <a:lstStyle/>
        <a:p>
          <a:pPr algn="just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по снижению недоимки по оплате местных налогов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4CFB94-D76E-4984-A77D-6CD880C7F4C5}" type="parTrans" cxnId="{7D04D669-678C-4328-B4E6-9BBFE1DD8336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8AAD13-1FBD-4DA3-87DE-0A805FCE2DE6}" type="sibTrans" cxnId="{7D04D669-678C-4328-B4E6-9BBFE1DD8336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436C10-1213-4FA3-BD86-4A95AFE38D73}">
      <dgm:prSet phldrT="[Текст]" phldr="1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B3087B-425C-4A2F-8252-FBE9B5AD78AA}" type="parTrans" cxnId="{0DF713FD-7D24-4F33-B272-E4A7E99C0F9D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115BD7-904B-4C3D-B3AB-8B0E47D9B277}" type="sibTrans" cxnId="{0DF713FD-7D24-4F33-B272-E4A7E99C0F9D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3083F4-90DF-4A19-A80C-C4410974E3AE}">
      <dgm:prSet phldrT="[Текст]" custT="1"/>
      <dgm:spPr/>
      <dgm:t>
        <a:bodyPr/>
        <a:lstStyle/>
        <a:p>
          <a:pPr algn="just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выявление работодателей, выплачивающих работникам заработную плату ниже прожиточного уровня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227732-D97D-4EF4-A4E0-D189EAC32380}" type="parTrans" cxnId="{EF60970B-9C7F-434C-83BC-C43FD7F72D7C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AB1F94-E8FC-4C65-A431-9F34016CF85F}" type="sibTrans" cxnId="{EF60970B-9C7F-434C-83BC-C43FD7F72D7C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85432C-E8B8-4C00-BD46-2D4619B53DF5}">
      <dgm:prSet phldrT="[Текст]" phldr="1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353729-F76F-4FB7-8FBC-44FD959A6023}" type="parTrans" cxnId="{D24373FF-A75B-4A24-82BB-7D7A931F0D03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765A04-0309-41C7-96EB-29DAF666FF83}" type="sibTrans" cxnId="{D24373FF-A75B-4A24-82BB-7D7A931F0D03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B12F9A-FCFC-471A-94EF-E3AFA618DC6B}">
      <dgm:prSet phldrT="[Текст]" phldr="1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5F687-3D4E-431F-8E82-A896A402E5F5}" type="parTrans" cxnId="{A3012FBC-356B-4657-BC5E-3120C875F0C5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646361-AC64-43D1-9100-652316BCA060}" type="sibTrans" cxnId="{A3012FBC-356B-4657-BC5E-3120C875F0C5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560A62-3638-4D15-A93B-FD04EA4FC228}">
      <dgm:prSet phldrT="[Текст]" phldr="1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FA8225-CC97-4A2F-A6F6-754C2FD6F0BD}" type="parTrans" cxnId="{4796F2DC-3D1C-48F5-B04F-D09A0CC2B63F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FC6481-C38A-4935-A1DF-4818ED767496}" type="sibTrans" cxnId="{4796F2DC-3D1C-48F5-B04F-D09A0CC2B63F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0E5F71-A5F5-4343-AB89-B7801EFBBAA2}">
      <dgm:prSet phldrT="[Текст]" phldr="1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E5B90A-70FF-4DB8-8EF8-05C798737FAC}" type="parTrans" cxnId="{0B2FC41C-69FF-4A05-863A-DA9B8D0ECFBD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C853DA-5793-4B0A-B4CA-9B15E98DA928}" type="sibTrans" cxnId="{0B2FC41C-69FF-4A05-863A-DA9B8D0ECFBD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D6930C-16B4-40C6-AC29-B7E95F3BCFD8}">
      <dgm:prSet phldrT="[Текст]" phldr="1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BBDD68-BF2F-4A45-8F1B-47052BF8586A}" type="parTrans" cxnId="{0CF0E38B-0408-455E-8EAC-9D220153D75A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FE8AB0-7AC5-48CB-B24F-1080AFFD76CB}" type="sibTrans" cxnId="{0CF0E38B-0408-455E-8EAC-9D220153D75A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C9E85F-6A10-47AF-8B3D-BA768E094FAB}">
      <dgm:prSet phldrT="[Текст]" phldr="1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7021D3-3CE6-40A1-A084-5337DD7E676E}" type="parTrans" cxnId="{6FC71DB2-C565-4D1A-9E8D-F3A8437506C2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754024-3F69-44EB-92B5-08870064FB74}" type="sibTrans" cxnId="{6FC71DB2-C565-4D1A-9E8D-F3A8437506C2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9D2BC8-15EA-4AC0-8E35-3B2597BE660F}">
      <dgm:prSet phldrT="[Текст]" phldr="1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just"/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5EF662-4C3A-4C2A-B07A-F221D21CBA43}" type="parTrans" cxnId="{DC443510-17D2-49C0-99F2-979EF1C810AD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AE28A6-A138-4D8A-94FD-0D9AC9D3FB1C}" type="sibTrans" cxnId="{DC443510-17D2-49C0-99F2-979EF1C810AD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2BB586-7164-4195-932F-2BFAEA7A04BB}">
      <dgm:prSet custT="1"/>
      <dgm:spPr/>
      <dgm:t>
        <a:bodyPr/>
        <a:lstStyle/>
        <a:p>
          <a:pPr algn="just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введение платной деятельности в муниципальном учреждении культуры и спорта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D7127A-C1B5-4671-B2F5-5ECEB3073E68}" type="parTrans" cxnId="{30304516-BE87-4195-B02A-A2997D9F792A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9943FE-A871-429A-B231-AFA1734F824D}" type="sibTrans" cxnId="{30304516-BE87-4195-B02A-A2997D9F792A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0E6676-F976-4767-BA71-C1D40B85ECFB}">
      <dgm:prSet custT="1"/>
      <dgm:spPr/>
      <dgm:t>
        <a:bodyPr/>
        <a:lstStyle/>
        <a:p>
          <a:pPr algn="just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проведение инвентаризации имущества, находящегося в муниципальной собственности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7BE115-928E-48B5-AB26-3A7795929A06}" type="parTrans" cxnId="{28044D0B-EAE5-46ED-82B3-FCF1C180538C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3789EE-6956-416A-97EB-AA981F6A3651}" type="sibTrans" cxnId="{28044D0B-EAE5-46ED-82B3-FCF1C180538C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964FD9-3CA2-400D-8456-B71BDFB0B932}">
      <dgm:prSet custT="1"/>
      <dgm:spPr/>
      <dgm:t>
        <a:bodyPr/>
        <a:lstStyle/>
        <a:p>
          <a:pPr algn="just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работа с арендаторами земельных участков по наличию задолженности и сроках уплаты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095495-05C5-4E5C-887B-0103EF4BD871}" type="parTrans" cxnId="{4441C19A-8BA5-4665-B7BA-9A22E2BDDD8C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EAF1BC-F015-431B-A102-1A1A21363A5E}" type="sibTrans" cxnId="{4441C19A-8BA5-4665-B7BA-9A22E2BDDD8C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6DDBBF-AC77-45B7-AFBF-85FACF96C463}">
      <dgm:prSet custT="1"/>
      <dgm:spPr/>
      <dgm:t>
        <a:bodyPr/>
        <a:lstStyle/>
        <a:p>
          <a:pPr algn="just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проведение мероприятий, направленные на взыскание дебиторской задолженности по арендной плате за пользование муниципальным имуществом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E5FACD-4A07-4AFF-85C7-7CDF15851585}" type="parTrans" cxnId="{8E57DAA8-7DA4-46EE-A203-9E000219F11A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D1FB48-749F-49B5-905E-66822AB9BE5A}" type="sibTrans" cxnId="{8E57DAA8-7DA4-46EE-A203-9E000219F11A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E58936-BCCA-4297-A2E6-3CF67AEF7726}">
      <dgm:prSet custT="1"/>
      <dgm:spPr/>
      <dgm:t>
        <a:bodyPr/>
        <a:lstStyle/>
        <a:p>
          <a:pPr algn="just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претензионная работа по поступлению в бюджет штрафов и неустоек по заключенным муниципальным контрактам от недобросовестных подрядчиков, поставщиков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F7A4E5-90C0-41B0-ADCB-F1197EB683E5}" type="parTrans" cxnId="{CEE94793-D1F7-47EC-89BE-278B2E2B92DD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1378E4-C073-41F1-A2CA-2BE081BC5BC8}" type="sibTrans" cxnId="{CEE94793-D1F7-47EC-89BE-278B2E2B92DD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2599BC-7A9B-4A3A-9CCD-2837DFB6F54C}">
      <dgm:prSet custT="1"/>
      <dgm:spPr/>
      <dgm:t>
        <a:bodyPr/>
        <a:lstStyle/>
        <a:p>
          <a:pPr algn="just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контроль за соблюдением налогового законодательства, а также за обоснованностью применения налоговых льгот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4E3A19-9B6F-49D0-98BE-81E11C8BB966}" type="parTrans" cxnId="{16C8AA9C-F643-43FB-9326-ADB506B98413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36EDCB-A18E-442D-8A0C-239D570FF584}" type="sibTrans" cxnId="{16C8AA9C-F643-43FB-9326-ADB506B98413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54EADA-A174-4963-B28A-EFF46C8C1C59}">
      <dgm:prSet custT="1"/>
      <dgm:spPr/>
      <dgm:t>
        <a:bodyPr/>
        <a:lstStyle/>
        <a:p>
          <a:pPr algn="just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привлечение средств сторонних организаций на безвозмездной основе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F8D52B-49A1-4097-9759-C2C89D98D5CC}" type="parTrans" cxnId="{5165D016-975D-49BC-85E6-47D02A9AA742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F0A8C8-16A2-4585-B440-54904FBD56EB}" type="sibTrans" cxnId="{5165D016-975D-49BC-85E6-47D02A9AA742}">
      <dgm:prSet/>
      <dgm:spPr/>
      <dgm:t>
        <a:bodyPr/>
        <a:lstStyle/>
        <a:p>
          <a:pPr algn="just"/>
          <a:endParaRPr lang="ru-RU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DB95E9-5800-44A0-B489-5B4BDB2661A8}" type="pres">
      <dgm:prSet presAssocID="{573B7B0F-DB22-4276-B065-9AF185F99A9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142BB8-6214-4491-8E79-E1BFF4C3947C}" type="pres">
      <dgm:prSet presAssocID="{C6371A0A-5408-4A53-8617-D794815303B7}" presName="composite" presStyleCnt="0"/>
      <dgm:spPr/>
    </dgm:pt>
    <dgm:pt modelId="{CAD07EF2-6A46-45A8-972B-A57CE1CA8ECD}" type="pres">
      <dgm:prSet presAssocID="{C6371A0A-5408-4A53-8617-D794815303B7}" presName="parentText" presStyleLbl="align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E732E-3CDC-437E-AFC9-E7C50AF81567}" type="pres">
      <dgm:prSet presAssocID="{C6371A0A-5408-4A53-8617-D794815303B7}" presName="descendantText" presStyleLbl="alignAcc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FAE172-6ED2-43E2-A2A2-65CE9E7C279A}" type="pres">
      <dgm:prSet presAssocID="{E1B71880-BA0A-4ADF-BF10-D1E3B96AD825}" presName="sp" presStyleCnt="0"/>
      <dgm:spPr/>
    </dgm:pt>
    <dgm:pt modelId="{9362BB3B-7A8F-4C2C-A375-8B693699A574}" type="pres">
      <dgm:prSet presAssocID="{76436C10-1213-4FA3-BD86-4A95AFE38D73}" presName="composite" presStyleCnt="0"/>
      <dgm:spPr/>
    </dgm:pt>
    <dgm:pt modelId="{48800186-1D47-4466-AA02-12A19E8B8314}" type="pres">
      <dgm:prSet presAssocID="{76436C10-1213-4FA3-BD86-4A95AFE38D73}" presName="parentText" presStyleLbl="align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A77EE-593D-4D9F-A29E-1B277CFC01AC}" type="pres">
      <dgm:prSet presAssocID="{76436C10-1213-4FA3-BD86-4A95AFE38D73}" presName="descendantText" presStyleLbl="alignAcc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BD60F8-ABC1-4395-9A51-DA55F0622DD7}" type="pres">
      <dgm:prSet presAssocID="{2C115BD7-904B-4C3D-B3AB-8B0E47D9B277}" presName="sp" presStyleCnt="0"/>
      <dgm:spPr/>
    </dgm:pt>
    <dgm:pt modelId="{7C41FD16-092F-485A-A5C1-7C8A74311542}" type="pres">
      <dgm:prSet presAssocID="{A985432C-E8B8-4C00-BD46-2D4619B53DF5}" presName="composite" presStyleCnt="0"/>
      <dgm:spPr/>
    </dgm:pt>
    <dgm:pt modelId="{6195865D-2BFE-4513-9612-04AF8C7E8CCC}" type="pres">
      <dgm:prSet presAssocID="{A985432C-E8B8-4C00-BD46-2D4619B53DF5}" presName="parentText" presStyleLbl="align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06B608-C001-4B36-86E1-A9F6E8B18DE1}" type="pres">
      <dgm:prSet presAssocID="{A985432C-E8B8-4C00-BD46-2D4619B53DF5}" presName="descendantText" presStyleLbl="alignAcc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654F09-5F05-4F4C-8277-46F67E42C01E}" type="pres">
      <dgm:prSet presAssocID="{9D765A04-0309-41C7-96EB-29DAF666FF83}" presName="sp" presStyleCnt="0"/>
      <dgm:spPr/>
    </dgm:pt>
    <dgm:pt modelId="{48FB5DDA-86AC-4925-AEB6-194A8378A1BA}" type="pres">
      <dgm:prSet presAssocID="{B1B12F9A-FCFC-471A-94EF-E3AFA618DC6B}" presName="composite" presStyleCnt="0"/>
      <dgm:spPr/>
    </dgm:pt>
    <dgm:pt modelId="{851CD15A-230C-4D69-AA9A-0F45DCEE06ED}" type="pres">
      <dgm:prSet presAssocID="{B1B12F9A-FCFC-471A-94EF-E3AFA618DC6B}" presName="parentText" presStyleLbl="align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4EF659-6235-472B-B116-1B33A01A6C3B}" type="pres">
      <dgm:prSet presAssocID="{B1B12F9A-FCFC-471A-94EF-E3AFA618DC6B}" presName="descendantText" presStyleLbl="alignAcc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A1FF7-FB54-45F5-AA23-D68D812F3B5F}" type="pres">
      <dgm:prSet presAssocID="{E7646361-AC64-43D1-9100-652316BCA060}" presName="sp" presStyleCnt="0"/>
      <dgm:spPr/>
    </dgm:pt>
    <dgm:pt modelId="{E5F55CAB-2565-48A0-A45E-F0FB779FCD89}" type="pres">
      <dgm:prSet presAssocID="{80560A62-3638-4D15-A93B-FD04EA4FC228}" presName="composite" presStyleCnt="0"/>
      <dgm:spPr/>
    </dgm:pt>
    <dgm:pt modelId="{C51F7A46-C33E-4191-B137-B2C290BA1F8A}" type="pres">
      <dgm:prSet presAssocID="{80560A62-3638-4D15-A93B-FD04EA4FC228}" presName="parentText" presStyleLbl="align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8E0C55-327D-44EF-B3C6-1AED72AD6080}" type="pres">
      <dgm:prSet presAssocID="{80560A62-3638-4D15-A93B-FD04EA4FC228}" presName="descendantText" presStyleLbl="alignAcc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FE89F-5E09-440F-8327-6A9F6A5340EA}" type="pres">
      <dgm:prSet presAssocID="{1DFC6481-C38A-4935-A1DF-4818ED767496}" presName="sp" presStyleCnt="0"/>
      <dgm:spPr/>
    </dgm:pt>
    <dgm:pt modelId="{878F67EF-599A-431E-A68A-AD0356E111C3}" type="pres">
      <dgm:prSet presAssocID="{B00E5F71-A5F5-4343-AB89-B7801EFBBAA2}" presName="composite" presStyleCnt="0"/>
      <dgm:spPr/>
    </dgm:pt>
    <dgm:pt modelId="{F2A58B55-E8BA-427C-856D-D61C340C40C0}" type="pres">
      <dgm:prSet presAssocID="{B00E5F71-A5F5-4343-AB89-B7801EFBBAA2}" presName="parentText" presStyleLbl="align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8B28FD-C985-4CA7-85B7-19A3728093AB}" type="pres">
      <dgm:prSet presAssocID="{B00E5F71-A5F5-4343-AB89-B7801EFBBAA2}" presName="descendantText" presStyleLbl="alignAcc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2692DD-5B0E-4CF0-B976-CBF5C37C4E10}" type="pres">
      <dgm:prSet presAssocID="{35C853DA-5793-4B0A-B4CA-9B15E98DA928}" presName="sp" presStyleCnt="0"/>
      <dgm:spPr/>
    </dgm:pt>
    <dgm:pt modelId="{1F44E798-37A9-410C-B2EF-A0997F7F003B}" type="pres">
      <dgm:prSet presAssocID="{28D6930C-16B4-40C6-AC29-B7E95F3BCFD8}" presName="composite" presStyleCnt="0"/>
      <dgm:spPr/>
    </dgm:pt>
    <dgm:pt modelId="{915180C4-C6B6-4164-9276-E19A6FE90524}" type="pres">
      <dgm:prSet presAssocID="{28D6930C-16B4-40C6-AC29-B7E95F3BCFD8}" presName="parentText" presStyleLbl="align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E58C4B-034E-4437-BBD7-F074007DA5EB}" type="pres">
      <dgm:prSet presAssocID="{28D6930C-16B4-40C6-AC29-B7E95F3BCFD8}" presName="descendantText" presStyleLbl="alignAcc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33AEF4-ABF6-45A6-BDCD-FABFBD1158B9}" type="pres">
      <dgm:prSet presAssocID="{CAFE8AB0-7AC5-48CB-B24F-1080AFFD76CB}" presName="sp" presStyleCnt="0"/>
      <dgm:spPr/>
    </dgm:pt>
    <dgm:pt modelId="{5FFD8FD8-570D-47A9-B0BC-08128C6BE710}" type="pres">
      <dgm:prSet presAssocID="{10C9E85F-6A10-47AF-8B3D-BA768E094FAB}" presName="composite" presStyleCnt="0"/>
      <dgm:spPr/>
    </dgm:pt>
    <dgm:pt modelId="{F7698BD0-5447-4922-A183-C32D4F37C494}" type="pres">
      <dgm:prSet presAssocID="{10C9E85F-6A10-47AF-8B3D-BA768E094FAB}" presName="parentText" presStyleLbl="align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1D7596-3A7C-4EB0-B0CB-E7F6D05E5BF2}" type="pres">
      <dgm:prSet presAssocID="{10C9E85F-6A10-47AF-8B3D-BA768E094FAB}" presName="descendantText" presStyleLbl="alignAcc1" presStyleIdx="7" presStyleCnt="9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4F43B7-155F-4CBC-9C6C-67CBC8239865}" type="pres">
      <dgm:prSet presAssocID="{96754024-3F69-44EB-92B5-08870064FB74}" presName="sp" presStyleCnt="0"/>
      <dgm:spPr/>
    </dgm:pt>
    <dgm:pt modelId="{A90E44C6-B5D0-4813-86E4-A9AD6DF2F987}" type="pres">
      <dgm:prSet presAssocID="{8B9D2BC8-15EA-4AC0-8E35-3B2597BE660F}" presName="composite" presStyleCnt="0"/>
      <dgm:spPr/>
    </dgm:pt>
    <dgm:pt modelId="{1A990799-ED81-4164-934C-0CCEBC7A956C}" type="pres">
      <dgm:prSet presAssocID="{8B9D2BC8-15EA-4AC0-8E35-3B2597BE660F}" presName="parentText" presStyleLbl="align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B777AF-8962-4130-9E6D-C9BF43B873B5}" type="pres">
      <dgm:prSet presAssocID="{8B9D2BC8-15EA-4AC0-8E35-3B2597BE660F}" presName="descendantText" presStyleLbl="alignAcc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4754C7-BEF5-41FE-AE29-CEBD00D775E6}" type="presOf" srcId="{B00E5F71-A5F5-4343-AB89-B7801EFBBAA2}" destId="{F2A58B55-E8BA-427C-856D-D61C340C40C0}" srcOrd="0" destOrd="0" presId="urn:microsoft.com/office/officeart/2005/8/layout/chevron2"/>
    <dgm:cxn modelId="{E1FDCB9D-31BF-4A92-A211-0C526281A645}" type="presOf" srcId="{C6371A0A-5408-4A53-8617-D794815303B7}" destId="{CAD07EF2-6A46-45A8-972B-A57CE1CA8ECD}" srcOrd="0" destOrd="0" presId="urn:microsoft.com/office/officeart/2005/8/layout/chevron2"/>
    <dgm:cxn modelId="{098DCC18-31DE-449A-BF66-7B0179118EC6}" type="presOf" srcId="{4D0E6676-F976-4767-BA71-C1D40B85ECFB}" destId="{984EF659-6235-472B-B116-1B33A01A6C3B}" srcOrd="0" destOrd="0" presId="urn:microsoft.com/office/officeart/2005/8/layout/chevron2"/>
    <dgm:cxn modelId="{BC52399D-919E-4A5C-8DDF-30EA12CF9695}" type="presOf" srcId="{10C9E85F-6A10-47AF-8B3D-BA768E094FAB}" destId="{F7698BD0-5447-4922-A183-C32D4F37C494}" srcOrd="0" destOrd="0" presId="urn:microsoft.com/office/officeart/2005/8/layout/chevron2"/>
    <dgm:cxn modelId="{1B63E889-85BC-4FCF-A094-7C1AEFC2DD3C}" type="presOf" srcId="{B1B12F9A-FCFC-471A-94EF-E3AFA618DC6B}" destId="{851CD15A-230C-4D69-AA9A-0F45DCEE06ED}" srcOrd="0" destOrd="0" presId="urn:microsoft.com/office/officeart/2005/8/layout/chevron2"/>
    <dgm:cxn modelId="{CEE94793-D1F7-47EC-89BE-278B2E2B92DD}" srcId="{28D6930C-16B4-40C6-AC29-B7E95F3BCFD8}" destId="{C8E58936-BCCA-4297-A2E6-3CF67AEF7726}" srcOrd="0" destOrd="0" parTransId="{99F7A4E5-90C0-41B0-ADCB-F1197EB683E5}" sibTransId="{051378E4-C073-41F1-A2CA-2BE081BC5BC8}"/>
    <dgm:cxn modelId="{0DF713FD-7D24-4F33-B272-E4A7E99C0F9D}" srcId="{573B7B0F-DB22-4276-B065-9AF185F99A98}" destId="{76436C10-1213-4FA3-BD86-4A95AFE38D73}" srcOrd="1" destOrd="0" parTransId="{96B3087B-425C-4A2F-8252-FBE9B5AD78AA}" sibTransId="{2C115BD7-904B-4C3D-B3AB-8B0E47D9B277}"/>
    <dgm:cxn modelId="{CAC6EAED-8197-428A-BC79-917E484CD2CA}" type="presOf" srcId="{D554EADA-A174-4963-B28A-EFF46C8C1C59}" destId="{FEB777AF-8962-4130-9E6D-C9BF43B873B5}" srcOrd="0" destOrd="0" presId="urn:microsoft.com/office/officeart/2005/8/layout/chevron2"/>
    <dgm:cxn modelId="{0B2FC41C-69FF-4A05-863A-DA9B8D0ECFBD}" srcId="{573B7B0F-DB22-4276-B065-9AF185F99A98}" destId="{B00E5F71-A5F5-4343-AB89-B7801EFBBAA2}" srcOrd="5" destOrd="0" parTransId="{4CE5B90A-70FF-4DB8-8EF8-05C798737FAC}" sibTransId="{35C853DA-5793-4B0A-B4CA-9B15E98DA928}"/>
    <dgm:cxn modelId="{CCFC4205-332D-46A9-AB2A-624950D42322}" type="presOf" srcId="{C8E58936-BCCA-4297-A2E6-3CF67AEF7726}" destId="{D8E58C4B-034E-4437-BBD7-F074007DA5EB}" srcOrd="0" destOrd="0" presId="urn:microsoft.com/office/officeart/2005/8/layout/chevron2"/>
    <dgm:cxn modelId="{4441C19A-8BA5-4665-B7BA-9A22E2BDDD8C}" srcId="{80560A62-3638-4D15-A93B-FD04EA4FC228}" destId="{21964FD9-3CA2-400D-8456-B71BDFB0B932}" srcOrd="0" destOrd="0" parTransId="{1C095495-05C5-4E5C-887B-0103EF4BD871}" sibTransId="{C6EAF1BC-F015-431B-A102-1A1A21363A5E}"/>
    <dgm:cxn modelId="{95848EBF-F000-49EA-ABE2-6B4CF4FE2956}" type="presOf" srcId="{A985432C-E8B8-4C00-BD46-2D4619B53DF5}" destId="{6195865D-2BFE-4513-9612-04AF8C7E8CCC}" srcOrd="0" destOrd="0" presId="urn:microsoft.com/office/officeart/2005/8/layout/chevron2"/>
    <dgm:cxn modelId="{A3012FBC-356B-4657-BC5E-3120C875F0C5}" srcId="{573B7B0F-DB22-4276-B065-9AF185F99A98}" destId="{B1B12F9A-FCFC-471A-94EF-E3AFA618DC6B}" srcOrd="3" destOrd="0" parTransId="{F3F5F687-3D4E-431F-8E82-A896A402E5F5}" sibTransId="{E7646361-AC64-43D1-9100-652316BCA060}"/>
    <dgm:cxn modelId="{9D2F0B92-6FEA-4965-A274-1C42AB4BF7CE}" type="presOf" srcId="{80560A62-3638-4D15-A93B-FD04EA4FC228}" destId="{C51F7A46-C33E-4191-B137-B2C290BA1F8A}" srcOrd="0" destOrd="0" presId="urn:microsoft.com/office/officeart/2005/8/layout/chevron2"/>
    <dgm:cxn modelId="{B31449AF-BFD3-453E-9E23-FF4588FE3D7D}" type="presOf" srcId="{B56DDBBF-AC77-45B7-AFBF-85FACF96C463}" destId="{FE8B28FD-C985-4CA7-85B7-19A3728093AB}" srcOrd="0" destOrd="0" presId="urn:microsoft.com/office/officeart/2005/8/layout/chevron2"/>
    <dgm:cxn modelId="{42FDE9EE-D52C-4BEA-9F94-E8AFB7C5FDF8}" type="presOf" srcId="{8B9D2BC8-15EA-4AC0-8E35-3B2597BE660F}" destId="{1A990799-ED81-4164-934C-0CCEBC7A956C}" srcOrd="0" destOrd="0" presId="urn:microsoft.com/office/officeart/2005/8/layout/chevron2"/>
    <dgm:cxn modelId="{5165D016-975D-49BC-85E6-47D02A9AA742}" srcId="{8B9D2BC8-15EA-4AC0-8E35-3B2597BE660F}" destId="{D554EADA-A174-4963-B28A-EFF46C8C1C59}" srcOrd="0" destOrd="0" parTransId="{20F8D52B-49A1-4097-9759-C2C89D98D5CC}" sibTransId="{B1F0A8C8-16A2-4585-B440-54904FBD56EB}"/>
    <dgm:cxn modelId="{3C6F6DD3-E289-4471-ADF3-CE18B47EC2D7}" type="presOf" srcId="{082BB586-7164-4195-932F-2BFAEA7A04BB}" destId="{AD06B608-C001-4B36-86E1-A9F6E8B18DE1}" srcOrd="0" destOrd="0" presId="urn:microsoft.com/office/officeart/2005/8/layout/chevron2"/>
    <dgm:cxn modelId="{5428BF8E-DD69-4E04-AE8E-0057F8731AFD}" type="presOf" srcId="{573B7B0F-DB22-4276-B065-9AF185F99A98}" destId="{7FDB95E9-5800-44A0-B489-5B4BDB2661A8}" srcOrd="0" destOrd="0" presId="urn:microsoft.com/office/officeart/2005/8/layout/chevron2"/>
    <dgm:cxn modelId="{B7F199EE-113B-4C90-98C4-240C87CFFE79}" type="presOf" srcId="{76436C10-1213-4FA3-BD86-4A95AFE38D73}" destId="{48800186-1D47-4466-AA02-12A19E8B8314}" srcOrd="0" destOrd="0" presId="urn:microsoft.com/office/officeart/2005/8/layout/chevron2"/>
    <dgm:cxn modelId="{DC443510-17D2-49C0-99F2-979EF1C810AD}" srcId="{573B7B0F-DB22-4276-B065-9AF185F99A98}" destId="{8B9D2BC8-15EA-4AC0-8E35-3B2597BE660F}" srcOrd="8" destOrd="0" parTransId="{195EF662-4C3A-4C2A-B07A-F221D21CBA43}" sibTransId="{54AE28A6-A138-4D8A-94FD-0D9AC9D3FB1C}"/>
    <dgm:cxn modelId="{8123E52C-8C4A-45B2-A890-25A2FB333A0E}" srcId="{573B7B0F-DB22-4276-B065-9AF185F99A98}" destId="{C6371A0A-5408-4A53-8617-D794815303B7}" srcOrd="0" destOrd="0" parTransId="{25CA57B8-7FE5-4400-8BB1-DF1CA547BF57}" sibTransId="{E1B71880-BA0A-4ADF-BF10-D1E3B96AD825}"/>
    <dgm:cxn modelId="{30304516-BE87-4195-B02A-A2997D9F792A}" srcId="{A985432C-E8B8-4C00-BD46-2D4619B53DF5}" destId="{082BB586-7164-4195-932F-2BFAEA7A04BB}" srcOrd="0" destOrd="0" parTransId="{C2D7127A-C1B5-4671-B2F5-5ECEB3073E68}" sibTransId="{129943FE-A871-429A-B231-AFA1734F824D}"/>
    <dgm:cxn modelId="{D7903FD6-F26E-42AE-9D37-9DB8BABE23E9}" type="presOf" srcId="{28D6930C-16B4-40C6-AC29-B7E95F3BCFD8}" destId="{915180C4-C6B6-4164-9276-E19A6FE90524}" srcOrd="0" destOrd="0" presId="urn:microsoft.com/office/officeart/2005/8/layout/chevron2"/>
    <dgm:cxn modelId="{EF60970B-9C7F-434C-83BC-C43FD7F72D7C}" srcId="{76436C10-1213-4FA3-BD86-4A95AFE38D73}" destId="{FA3083F4-90DF-4A19-A80C-C4410974E3AE}" srcOrd="0" destOrd="0" parTransId="{5C227732-D97D-4EF4-A4E0-D189EAC32380}" sibTransId="{31AB1F94-E8FC-4C65-A431-9F34016CF85F}"/>
    <dgm:cxn modelId="{D24373FF-A75B-4A24-82BB-7D7A931F0D03}" srcId="{573B7B0F-DB22-4276-B065-9AF185F99A98}" destId="{A985432C-E8B8-4C00-BD46-2D4619B53DF5}" srcOrd="2" destOrd="0" parTransId="{93353729-F76F-4FB7-8FBC-44FD959A6023}" sibTransId="{9D765A04-0309-41C7-96EB-29DAF666FF83}"/>
    <dgm:cxn modelId="{28044D0B-EAE5-46ED-82B3-FCF1C180538C}" srcId="{B1B12F9A-FCFC-471A-94EF-E3AFA618DC6B}" destId="{4D0E6676-F976-4767-BA71-C1D40B85ECFB}" srcOrd="0" destOrd="0" parTransId="{027BE115-928E-48B5-AB26-3A7795929A06}" sibTransId="{553789EE-6956-416A-97EB-AA981F6A3651}"/>
    <dgm:cxn modelId="{4796F2DC-3D1C-48F5-B04F-D09A0CC2B63F}" srcId="{573B7B0F-DB22-4276-B065-9AF185F99A98}" destId="{80560A62-3638-4D15-A93B-FD04EA4FC228}" srcOrd="4" destOrd="0" parTransId="{AFFA8225-CC97-4A2F-A6F6-754C2FD6F0BD}" sibTransId="{1DFC6481-C38A-4935-A1DF-4818ED767496}"/>
    <dgm:cxn modelId="{07E12C1B-0F6B-4F9F-A46D-5E52F87D1659}" type="presOf" srcId="{FA3083F4-90DF-4A19-A80C-C4410974E3AE}" destId="{254A77EE-593D-4D9F-A29E-1B277CFC01AC}" srcOrd="0" destOrd="0" presId="urn:microsoft.com/office/officeart/2005/8/layout/chevron2"/>
    <dgm:cxn modelId="{16C8AA9C-F643-43FB-9326-ADB506B98413}" srcId="{10C9E85F-6A10-47AF-8B3D-BA768E094FAB}" destId="{AD2599BC-7A9B-4A3A-9CCD-2837DFB6F54C}" srcOrd="0" destOrd="0" parTransId="{384E3A19-9B6F-49D0-98BE-81E11C8BB966}" sibTransId="{8436EDCB-A18E-442D-8A0C-239D570FF584}"/>
    <dgm:cxn modelId="{262303EB-E0F3-4C6E-947F-29E2464C2FF8}" type="presOf" srcId="{D0B3224D-1E22-45E8-978F-7D576436B044}" destId="{03FE732E-3CDC-437E-AFC9-E7C50AF81567}" srcOrd="0" destOrd="0" presId="urn:microsoft.com/office/officeart/2005/8/layout/chevron2"/>
    <dgm:cxn modelId="{6FC71DB2-C565-4D1A-9E8D-F3A8437506C2}" srcId="{573B7B0F-DB22-4276-B065-9AF185F99A98}" destId="{10C9E85F-6A10-47AF-8B3D-BA768E094FAB}" srcOrd="7" destOrd="0" parTransId="{347021D3-3CE6-40A1-A084-5337DD7E676E}" sibTransId="{96754024-3F69-44EB-92B5-08870064FB74}"/>
    <dgm:cxn modelId="{7D04D669-678C-4328-B4E6-9BBFE1DD8336}" srcId="{C6371A0A-5408-4A53-8617-D794815303B7}" destId="{D0B3224D-1E22-45E8-978F-7D576436B044}" srcOrd="0" destOrd="0" parTransId="{814CFB94-D76E-4984-A77D-6CD880C7F4C5}" sibTransId="{0E8AAD13-1FBD-4DA3-87DE-0A805FCE2DE6}"/>
    <dgm:cxn modelId="{0CF0E38B-0408-455E-8EAC-9D220153D75A}" srcId="{573B7B0F-DB22-4276-B065-9AF185F99A98}" destId="{28D6930C-16B4-40C6-AC29-B7E95F3BCFD8}" srcOrd="6" destOrd="0" parTransId="{BEBBDD68-BF2F-4A45-8F1B-47052BF8586A}" sibTransId="{CAFE8AB0-7AC5-48CB-B24F-1080AFFD76CB}"/>
    <dgm:cxn modelId="{8E57DAA8-7DA4-46EE-A203-9E000219F11A}" srcId="{B00E5F71-A5F5-4343-AB89-B7801EFBBAA2}" destId="{B56DDBBF-AC77-45B7-AFBF-85FACF96C463}" srcOrd="0" destOrd="0" parTransId="{81E5FACD-4A07-4AFF-85C7-7CDF15851585}" sibTransId="{36D1FB48-749F-49B5-905E-66822AB9BE5A}"/>
    <dgm:cxn modelId="{2B0C3ADD-8721-402C-8432-2B1B8D6C1172}" type="presOf" srcId="{21964FD9-3CA2-400D-8456-B71BDFB0B932}" destId="{8E8E0C55-327D-44EF-B3C6-1AED72AD6080}" srcOrd="0" destOrd="0" presId="urn:microsoft.com/office/officeart/2005/8/layout/chevron2"/>
    <dgm:cxn modelId="{6B620CB0-2DE9-4F82-B402-0CC5CD40D9CA}" type="presOf" srcId="{AD2599BC-7A9B-4A3A-9CCD-2837DFB6F54C}" destId="{951D7596-3A7C-4EB0-B0CB-E7F6D05E5BF2}" srcOrd="0" destOrd="0" presId="urn:microsoft.com/office/officeart/2005/8/layout/chevron2"/>
    <dgm:cxn modelId="{A20704D9-1E90-47FB-84EA-438184FA7EED}" type="presParOf" srcId="{7FDB95E9-5800-44A0-B489-5B4BDB2661A8}" destId="{31142BB8-6214-4491-8E79-E1BFF4C3947C}" srcOrd="0" destOrd="0" presId="urn:microsoft.com/office/officeart/2005/8/layout/chevron2"/>
    <dgm:cxn modelId="{2800B266-6EC6-4479-A849-6654E27C2C5A}" type="presParOf" srcId="{31142BB8-6214-4491-8E79-E1BFF4C3947C}" destId="{CAD07EF2-6A46-45A8-972B-A57CE1CA8ECD}" srcOrd="0" destOrd="0" presId="urn:microsoft.com/office/officeart/2005/8/layout/chevron2"/>
    <dgm:cxn modelId="{C06022A2-9FB5-4CAD-B54E-4FCCE9FBA390}" type="presParOf" srcId="{31142BB8-6214-4491-8E79-E1BFF4C3947C}" destId="{03FE732E-3CDC-437E-AFC9-E7C50AF81567}" srcOrd="1" destOrd="0" presId="urn:microsoft.com/office/officeart/2005/8/layout/chevron2"/>
    <dgm:cxn modelId="{74584000-A15B-4E88-9948-81ADD53A0BD1}" type="presParOf" srcId="{7FDB95E9-5800-44A0-B489-5B4BDB2661A8}" destId="{5DFAE172-6ED2-43E2-A2A2-65CE9E7C279A}" srcOrd="1" destOrd="0" presId="urn:microsoft.com/office/officeart/2005/8/layout/chevron2"/>
    <dgm:cxn modelId="{8E3AED35-6B89-4A8B-B672-8DE7CA6CCF2F}" type="presParOf" srcId="{7FDB95E9-5800-44A0-B489-5B4BDB2661A8}" destId="{9362BB3B-7A8F-4C2C-A375-8B693699A574}" srcOrd="2" destOrd="0" presId="urn:microsoft.com/office/officeart/2005/8/layout/chevron2"/>
    <dgm:cxn modelId="{1731D3FF-2A7E-4369-9CB6-627A3BBF2C4A}" type="presParOf" srcId="{9362BB3B-7A8F-4C2C-A375-8B693699A574}" destId="{48800186-1D47-4466-AA02-12A19E8B8314}" srcOrd="0" destOrd="0" presId="urn:microsoft.com/office/officeart/2005/8/layout/chevron2"/>
    <dgm:cxn modelId="{50E0CA51-65F7-4931-A782-C5F54956DA7D}" type="presParOf" srcId="{9362BB3B-7A8F-4C2C-A375-8B693699A574}" destId="{254A77EE-593D-4D9F-A29E-1B277CFC01AC}" srcOrd="1" destOrd="0" presId="urn:microsoft.com/office/officeart/2005/8/layout/chevron2"/>
    <dgm:cxn modelId="{7B816F5E-C14F-4E61-B747-578F91936677}" type="presParOf" srcId="{7FDB95E9-5800-44A0-B489-5B4BDB2661A8}" destId="{B3BD60F8-ABC1-4395-9A51-DA55F0622DD7}" srcOrd="3" destOrd="0" presId="urn:microsoft.com/office/officeart/2005/8/layout/chevron2"/>
    <dgm:cxn modelId="{CB38123D-A571-4910-B0BF-9639D1B9D593}" type="presParOf" srcId="{7FDB95E9-5800-44A0-B489-5B4BDB2661A8}" destId="{7C41FD16-092F-485A-A5C1-7C8A74311542}" srcOrd="4" destOrd="0" presId="urn:microsoft.com/office/officeart/2005/8/layout/chevron2"/>
    <dgm:cxn modelId="{CCEB0C28-1B6A-4A6D-8A80-CD972DE4D971}" type="presParOf" srcId="{7C41FD16-092F-485A-A5C1-7C8A74311542}" destId="{6195865D-2BFE-4513-9612-04AF8C7E8CCC}" srcOrd="0" destOrd="0" presId="urn:microsoft.com/office/officeart/2005/8/layout/chevron2"/>
    <dgm:cxn modelId="{0DFC3CCD-D16D-492D-B1F7-6E0248F81C4B}" type="presParOf" srcId="{7C41FD16-092F-485A-A5C1-7C8A74311542}" destId="{AD06B608-C001-4B36-86E1-A9F6E8B18DE1}" srcOrd="1" destOrd="0" presId="urn:microsoft.com/office/officeart/2005/8/layout/chevron2"/>
    <dgm:cxn modelId="{5E43AFD4-112F-4C3A-BA48-83A725EAF767}" type="presParOf" srcId="{7FDB95E9-5800-44A0-B489-5B4BDB2661A8}" destId="{92654F09-5F05-4F4C-8277-46F67E42C01E}" srcOrd="5" destOrd="0" presId="urn:microsoft.com/office/officeart/2005/8/layout/chevron2"/>
    <dgm:cxn modelId="{3AECA101-2C5C-4625-9838-1F34A57138FE}" type="presParOf" srcId="{7FDB95E9-5800-44A0-B489-5B4BDB2661A8}" destId="{48FB5DDA-86AC-4925-AEB6-194A8378A1BA}" srcOrd="6" destOrd="0" presId="urn:microsoft.com/office/officeart/2005/8/layout/chevron2"/>
    <dgm:cxn modelId="{69B2733D-F89B-4724-8B6F-D27F01BD797D}" type="presParOf" srcId="{48FB5DDA-86AC-4925-AEB6-194A8378A1BA}" destId="{851CD15A-230C-4D69-AA9A-0F45DCEE06ED}" srcOrd="0" destOrd="0" presId="urn:microsoft.com/office/officeart/2005/8/layout/chevron2"/>
    <dgm:cxn modelId="{656D010F-BF40-439B-B4B9-7FF543D087C1}" type="presParOf" srcId="{48FB5DDA-86AC-4925-AEB6-194A8378A1BA}" destId="{984EF659-6235-472B-B116-1B33A01A6C3B}" srcOrd="1" destOrd="0" presId="urn:microsoft.com/office/officeart/2005/8/layout/chevron2"/>
    <dgm:cxn modelId="{44F2A129-2E68-4051-9601-EAD331C4ABBD}" type="presParOf" srcId="{7FDB95E9-5800-44A0-B489-5B4BDB2661A8}" destId="{6E5A1FF7-FB54-45F5-AA23-D68D812F3B5F}" srcOrd="7" destOrd="0" presId="urn:microsoft.com/office/officeart/2005/8/layout/chevron2"/>
    <dgm:cxn modelId="{3F4D0E0D-FA48-4C94-8212-2968E1B28499}" type="presParOf" srcId="{7FDB95E9-5800-44A0-B489-5B4BDB2661A8}" destId="{E5F55CAB-2565-48A0-A45E-F0FB779FCD89}" srcOrd="8" destOrd="0" presId="urn:microsoft.com/office/officeart/2005/8/layout/chevron2"/>
    <dgm:cxn modelId="{AB6B008F-3836-414D-8DE0-72BA7A363368}" type="presParOf" srcId="{E5F55CAB-2565-48A0-A45E-F0FB779FCD89}" destId="{C51F7A46-C33E-4191-B137-B2C290BA1F8A}" srcOrd="0" destOrd="0" presId="urn:microsoft.com/office/officeart/2005/8/layout/chevron2"/>
    <dgm:cxn modelId="{889B6A3A-4252-4F53-9D59-AA7B400DAC58}" type="presParOf" srcId="{E5F55CAB-2565-48A0-A45E-F0FB779FCD89}" destId="{8E8E0C55-327D-44EF-B3C6-1AED72AD6080}" srcOrd="1" destOrd="0" presId="urn:microsoft.com/office/officeart/2005/8/layout/chevron2"/>
    <dgm:cxn modelId="{74032438-96DC-433A-90A8-6B07814A2D66}" type="presParOf" srcId="{7FDB95E9-5800-44A0-B489-5B4BDB2661A8}" destId="{46EFE89F-5E09-440F-8327-6A9F6A5340EA}" srcOrd="9" destOrd="0" presId="urn:microsoft.com/office/officeart/2005/8/layout/chevron2"/>
    <dgm:cxn modelId="{6F86AE57-AB14-4780-9276-9C64A50CA8A0}" type="presParOf" srcId="{7FDB95E9-5800-44A0-B489-5B4BDB2661A8}" destId="{878F67EF-599A-431E-A68A-AD0356E111C3}" srcOrd="10" destOrd="0" presId="urn:microsoft.com/office/officeart/2005/8/layout/chevron2"/>
    <dgm:cxn modelId="{1C40E18C-E150-4C7A-9EEF-7D4566D9D7C3}" type="presParOf" srcId="{878F67EF-599A-431E-A68A-AD0356E111C3}" destId="{F2A58B55-E8BA-427C-856D-D61C340C40C0}" srcOrd="0" destOrd="0" presId="urn:microsoft.com/office/officeart/2005/8/layout/chevron2"/>
    <dgm:cxn modelId="{1C5CCF72-AFB0-4BAB-96A5-DCDB89B829EA}" type="presParOf" srcId="{878F67EF-599A-431E-A68A-AD0356E111C3}" destId="{FE8B28FD-C985-4CA7-85B7-19A3728093AB}" srcOrd="1" destOrd="0" presId="urn:microsoft.com/office/officeart/2005/8/layout/chevron2"/>
    <dgm:cxn modelId="{42DEC502-1AB6-4011-B433-6B5028D06919}" type="presParOf" srcId="{7FDB95E9-5800-44A0-B489-5B4BDB2661A8}" destId="{362692DD-5B0E-4CF0-B976-CBF5C37C4E10}" srcOrd="11" destOrd="0" presId="urn:microsoft.com/office/officeart/2005/8/layout/chevron2"/>
    <dgm:cxn modelId="{F132967E-975B-47E4-90D4-0592D4EA8963}" type="presParOf" srcId="{7FDB95E9-5800-44A0-B489-5B4BDB2661A8}" destId="{1F44E798-37A9-410C-B2EF-A0997F7F003B}" srcOrd="12" destOrd="0" presId="urn:microsoft.com/office/officeart/2005/8/layout/chevron2"/>
    <dgm:cxn modelId="{BAD4BD37-2303-4EC0-96C4-6FFDC251E06D}" type="presParOf" srcId="{1F44E798-37A9-410C-B2EF-A0997F7F003B}" destId="{915180C4-C6B6-4164-9276-E19A6FE90524}" srcOrd="0" destOrd="0" presId="urn:microsoft.com/office/officeart/2005/8/layout/chevron2"/>
    <dgm:cxn modelId="{E3DCEDCC-F362-4ED5-9E71-5A39B13A8EFD}" type="presParOf" srcId="{1F44E798-37A9-410C-B2EF-A0997F7F003B}" destId="{D8E58C4B-034E-4437-BBD7-F074007DA5EB}" srcOrd="1" destOrd="0" presId="urn:microsoft.com/office/officeart/2005/8/layout/chevron2"/>
    <dgm:cxn modelId="{16B2E90D-FC83-4110-87F1-BCCE7BE31FF5}" type="presParOf" srcId="{7FDB95E9-5800-44A0-B489-5B4BDB2661A8}" destId="{ED33AEF4-ABF6-45A6-BDCD-FABFBD1158B9}" srcOrd="13" destOrd="0" presId="urn:microsoft.com/office/officeart/2005/8/layout/chevron2"/>
    <dgm:cxn modelId="{1B3BB98C-DFA8-4395-A3A9-EFD537EB648D}" type="presParOf" srcId="{7FDB95E9-5800-44A0-B489-5B4BDB2661A8}" destId="{5FFD8FD8-570D-47A9-B0BC-08128C6BE710}" srcOrd="14" destOrd="0" presId="urn:microsoft.com/office/officeart/2005/8/layout/chevron2"/>
    <dgm:cxn modelId="{31FBE83E-5D4A-48D0-B7F3-1D168DDBCE79}" type="presParOf" srcId="{5FFD8FD8-570D-47A9-B0BC-08128C6BE710}" destId="{F7698BD0-5447-4922-A183-C32D4F37C494}" srcOrd="0" destOrd="0" presId="urn:microsoft.com/office/officeart/2005/8/layout/chevron2"/>
    <dgm:cxn modelId="{B88072DF-3335-4B39-8D60-C89FC78E2242}" type="presParOf" srcId="{5FFD8FD8-570D-47A9-B0BC-08128C6BE710}" destId="{951D7596-3A7C-4EB0-B0CB-E7F6D05E5BF2}" srcOrd="1" destOrd="0" presId="urn:microsoft.com/office/officeart/2005/8/layout/chevron2"/>
    <dgm:cxn modelId="{E9DB0683-492E-4EEA-BCA6-D712702D20BC}" type="presParOf" srcId="{7FDB95E9-5800-44A0-B489-5B4BDB2661A8}" destId="{7E4F43B7-155F-4CBC-9C6C-67CBC8239865}" srcOrd="15" destOrd="0" presId="urn:microsoft.com/office/officeart/2005/8/layout/chevron2"/>
    <dgm:cxn modelId="{B5D95717-3215-44BE-ADE3-2BCD537FE486}" type="presParOf" srcId="{7FDB95E9-5800-44A0-B489-5B4BDB2661A8}" destId="{A90E44C6-B5D0-4813-86E4-A9AD6DF2F987}" srcOrd="16" destOrd="0" presId="urn:microsoft.com/office/officeart/2005/8/layout/chevron2"/>
    <dgm:cxn modelId="{7F0ED0E3-8231-47D6-9418-ED79CA678902}" type="presParOf" srcId="{A90E44C6-B5D0-4813-86E4-A9AD6DF2F987}" destId="{1A990799-ED81-4164-934C-0CCEBC7A956C}" srcOrd="0" destOrd="0" presId="urn:microsoft.com/office/officeart/2005/8/layout/chevron2"/>
    <dgm:cxn modelId="{22DB8855-F64C-42C5-9DA8-4C141C3F96BD}" type="presParOf" srcId="{A90E44C6-B5D0-4813-86E4-A9AD6DF2F987}" destId="{FEB777AF-8962-4130-9E6D-C9BF43B873B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3B7B0F-DB22-4276-B065-9AF185F99A9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371A0A-5408-4A53-8617-D794815303B7}">
      <dgm:prSet phldrT="[Текст]" phldr="1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CA57B8-7FE5-4400-8BB1-DF1CA547BF57}" type="parTrans" cxnId="{8123E52C-8C4A-45B2-A890-25A2FB333A0E}">
      <dgm:prSet/>
      <dgm:spPr/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71880-BA0A-4ADF-BF10-D1E3B96AD825}" type="sibTrans" cxnId="{8123E52C-8C4A-45B2-A890-25A2FB333A0E}">
      <dgm:prSet/>
      <dgm:spPr/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B3224D-1E22-45E8-978F-7D576436B044}">
      <dgm:prSet phldrT="[Текст]" custT="1"/>
      <dgm:spPr/>
      <dgm:t>
        <a:bodyPr/>
        <a:lstStyle/>
        <a:p>
          <a:pPr algn="just"/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разработан «Бюджет для граждан» для подготовки и привлечения населения к осуществлению инициативного бюджетирования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4CFB94-D76E-4984-A77D-6CD880C7F4C5}" type="parTrans" cxnId="{7D04D669-678C-4328-B4E6-9BBFE1DD8336}">
      <dgm:prSet/>
      <dgm:spPr/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8AAD13-1FBD-4DA3-87DE-0A805FCE2DE6}" type="sibTrans" cxnId="{7D04D669-678C-4328-B4E6-9BBFE1DD8336}">
      <dgm:prSet/>
      <dgm:spPr/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436C10-1213-4FA3-BD86-4A95AFE38D73}">
      <dgm:prSet phldrT="[Текст]" phldr="1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B3087B-425C-4A2F-8252-FBE9B5AD78AA}" type="parTrans" cxnId="{0DF713FD-7D24-4F33-B272-E4A7E99C0F9D}">
      <dgm:prSet/>
      <dgm:spPr/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115BD7-904B-4C3D-B3AB-8B0E47D9B277}" type="sibTrans" cxnId="{0DF713FD-7D24-4F33-B272-E4A7E99C0F9D}">
      <dgm:prSet/>
      <dgm:spPr/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3083F4-90DF-4A19-A80C-C4410974E3AE}">
      <dgm:prSet phldrT="[Текст]" custT="1"/>
      <dgm:spPr/>
      <dgm:t>
        <a:bodyPr/>
        <a:lstStyle/>
        <a:p>
          <a:pPr algn="just"/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оптимизация штатной численности и передача функций младшего обсуживающего персонала муниципального учреждения на аутсорсинг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227732-D97D-4EF4-A4E0-D189EAC32380}" type="parTrans" cxnId="{EF60970B-9C7F-434C-83BC-C43FD7F72D7C}">
      <dgm:prSet/>
      <dgm:spPr/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AB1F94-E8FC-4C65-A431-9F34016CF85F}" type="sibTrans" cxnId="{EF60970B-9C7F-434C-83BC-C43FD7F72D7C}">
      <dgm:prSet/>
      <dgm:spPr/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720549-7D29-4CEE-8D38-BE6594AA8C95}">
      <dgm:prSet phldrT="[Текст]" phldr="1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pPr algn="just"/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C292D7-ABF3-48E6-8C55-CD547ACCDFE5}" type="parTrans" cxnId="{24DEFEE9-1E13-46F9-A6C6-CC84B38F87C5}">
      <dgm:prSet/>
      <dgm:spPr/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69A586-7E44-4339-A86A-CD24DCE8BEAD}" type="sibTrans" cxnId="{24DEFEE9-1E13-46F9-A6C6-CC84B38F87C5}">
      <dgm:prSet/>
      <dgm:spPr/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538243-9BE1-4708-82A5-8CBA10716D4D}">
      <dgm:prSet phldrT="[Текст]" custT="1"/>
      <dgm:spPr/>
      <dgm:t>
        <a:bodyPr/>
        <a:lstStyle/>
        <a:p>
          <a:pPr algn="just"/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сокращение доли закупок «малого объема, путем увлечения доли закупок конкурентными способами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29C2D0-8E75-4F34-91AC-8595B9514EE8}" type="parTrans" cxnId="{C443D0A3-4D61-4CE1-8902-F2A14E3DEB5C}">
      <dgm:prSet/>
      <dgm:spPr/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44BBCB-435D-4A2E-B753-977624FB7E42}" type="sibTrans" cxnId="{C443D0A3-4D61-4CE1-8902-F2A14E3DEB5C}">
      <dgm:prSet/>
      <dgm:spPr/>
      <dgm:t>
        <a:bodyPr/>
        <a:lstStyle/>
        <a:p>
          <a:pPr algn="just"/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4322EA-B399-4AE3-8712-39ECD6111FFB}">
      <dgm:prSet phldrT="[Текст]" phldr="1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A0F8AC-9F4A-438F-83E8-838EBE5A56D9}" type="parTrans" cxnId="{FACE9414-3395-4B7B-9C06-2E3253367591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3D9A85-B89A-4349-9A03-2C8F6F5A84F1}" type="sibTrans" cxnId="{FACE9414-3395-4B7B-9C06-2E3253367591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427858-9AC3-44C3-943B-C3E83E3321F2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осуществление муниципального финансового контроля в целях целевого, эффективного и результативного расходования бюджетных средств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0DD234-1F28-4BFB-8660-67ABEA3518C7}" type="parTrans" cxnId="{2D9BFFDA-9938-4524-BA73-6306ED63DDD4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E0B4C5-BA5D-498A-84A4-8C2E97456F77}" type="sibTrans" cxnId="{2D9BFFDA-9938-4524-BA73-6306ED63DDD4}">
      <dgm:prSet/>
      <dgm:spPr/>
      <dgm:t>
        <a:bodyPr/>
        <a:lstStyle/>
        <a:p>
          <a:endParaRPr lang="ru-RU" sz="11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DB95E9-5800-44A0-B489-5B4BDB2661A8}" type="pres">
      <dgm:prSet presAssocID="{573B7B0F-DB22-4276-B065-9AF185F99A9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142BB8-6214-4491-8E79-E1BFF4C3947C}" type="pres">
      <dgm:prSet presAssocID="{C6371A0A-5408-4A53-8617-D794815303B7}" presName="composite" presStyleCnt="0"/>
      <dgm:spPr/>
    </dgm:pt>
    <dgm:pt modelId="{CAD07EF2-6A46-45A8-972B-A57CE1CA8ECD}" type="pres">
      <dgm:prSet presAssocID="{C6371A0A-5408-4A53-8617-D794815303B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E732E-3CDC-437E-AFC9-E7C50AF81567}" type="pres">
      <dgm:prSet presAssocID="{C6371A0A-5408-4A53-8617-D794815303B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FAE172-6ED2-43E2-A2A2-65CE9E7C279A}" type="pres">
      <dgm:prSet presAssocID="{E1B71880-BA0A-4ADF-BF10-D1E3B96AD825}" presName="sp" presStyleCnt="0"/>
      <dgm:spPr/>
    </dgm:pt>
    <dgm:pt modelId="{9362BB3B-7A8F-4C2C-A375-8B693699A574}" type="pres">
      <dgm:prSet presAssocID="{76436C10-1213-4FA3-BD86-4A95AFE38D73}" presName="composite" presStyleCnt="0"/>
      <dgm:spPr/>
    </dgm:pt>
    <dgm:pt modelId="{48800186-1D47-4466-AA02-12A19E8B8314}" type="pres">
      <dgm:prSet presAssocID="{76436C10-1213-4FA3-BD86-4A95AFE38D73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A77EE-593D-4D9F-A29E-1B277CFC01AC}" type="pres">
      <dgm:prSet presAssocID="{76436C10-1213-4FA3-BD86-4A95AFE38D73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BD60F8-ABC1-4395-9A51-DA55F0622DD7}" type="pres">
      <dgm:prSet presAssocID="{2C115BD7-904B-4C3D-B3AB-8B0E47D9B277}" presName="sp" presStyleCnt="0"/>
      <dgm:spPr/>
    </dgm:pt>
    <dgm:pt modelId="{4E1AD8AE-7E73-4C7E-ABF4-223FEA7154EB}" type="pres">
      <dgm:prSet presAssocID="{83720549-7D29-4CEE-8D38-BE6594AA8C95}" presName="composite" presStyleCnt="0"/>
      <dgm:spPr/>
    </dgm:pt>
    <dgm:pt modelId="{5407F6BE-C961-4318-956E-085580EC9279}" type="pres">
      <dgm:prSet presAssocID="{83720549-7D29-4CEE-8D38-BE6594AA8C9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446F96-2EFE-47D7-B6B7-A542CE6268C4}" type="pres">
      <dgm:prSet presAssocID="{83720549-7D29-4CEE-8D38-BE6594AA8C9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F1FCCF-7FB7-4904-BF06-F740412EA370}" type="pres">
      <dgm:prSet presAssocID="{D669A586-7E44-4339-A86A-CD24DCE8BEAD}" presName="sp" presStyleCnt="0"/>
      <dgm:spPr/>
    </dgm:pt>
    <dgm:pt modelId="{94A3F511-08B3-4AD2-8729-DD46C7256B5D}" type="pres">
      <dgm:prSet presAssocID="{A04322EA-B399-4AE3-8712-39ECD6111FFB}" presName="composite" presStyleCnt="0"/>
      <dgm:spPr/>
    </dgm:pt>
    <dgm:pt modelId="{3096E407-BF2B-4E65-9E60-F1B3089BA918}" type="pres">
      <dgm:prSet presAssocID="{A04322EA-B399-4AE3-8712-39ECD6111FFB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DC9664-8E5E-4E3A-8AF6-3F41AE1359CB}" type="pres">
      <dgm:prSet presAssocID="{A04322EA-B399-4AE3-8712-39ECD6111FFB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DEFEE9-1E13-46F9-A6C6-CC84B38F87C5}" srcId="{573B7B0F-DB22-4276-B065-9AF185F99A98}" destId="{83720549-7D29-4CEE-8D38-BE6594AA8C95}" srcOrd="2" destOrd="0" parTransId="{0EC292D7-ABF3-48E6-8C55-CD547ACCDFE5}" sibTransId="{D669A586-7E44-4339-A86A-CD24DCE8BEAD}"/>
    <dgm:cxn modelId="{0DF713FD-7D24-4F33-B272-E4A7E99C0F9D}" srcId="{573B7B0F-DB22-4276-B065-9AF185F99A98}" destId="{76436C10-1213-4FA3-BD86-4A95AFE38D73}" srcOrd="1" destOrd="0" parTransId="{96B3087B-425C-4A2F-8252-FBE9B5AD78AA}" sibTransId="{2C115BD7-904B-4C3D-B3AB-8B0E47D9B277}"/>
    <dgm:cxn modelId="{2D9BFFDA-9938-4524-BA73-6306ED63DDD4}" srcId="{A04322EA-B399-4AE3-8712-39ECD6111FFB}" destId="{7D427858-9AC3-44C3-943B-C3E83E3321F2}" srcOrd="0" destOrd="0" parTransId="{D30DD234-1F28-4BFB-8660-67ABEA3518C7}" sibTransId="{AAE0B4C5-BA5D-498A-84A4-8C2E97456F77}"/>
    <dgm:cxn modelId="{997FC278-F78F-41B4-8908-BA04C09F2AA0}" type="presOf" srcId="{D0B3224D-1E22-45E8-978F-7D576436B044}" destId="{03FE732E-3CDC-437E-AFC9-E7C50AF81567}" srcOrd="0" destOrd="0" presId="urn:microsoft.com/office/officeart/2005/8/layout/chevron2"/>
    <dgm:cxn modelId="{DBAE7C66-A9ED-406A-838F-7AE45D034FFD}" type="presOf" srcId="{7D427858-9AC3-44C3-943B-C3E83E3321F2}" destId="{3EDC9664-8E5E-4E3A-8AF6-3F41AE1359CB}" srcOrd="0" destOrd="0" presId="urn:microsoft.com/office/officeart/2005/8/layout/chevron2"/>
    <dgm:cxn modelId="{C443D0A3-4D61-4CE1-8902-F2A14E3DEB5C}" srcId="{83720549-7D29-4CEE-8D38-BE6594AA8C95}" destId="{9B538243-9BE1-4708-82A5-8CBA10716D4D}" srcOrd="0" destOrd="0" parTransId="{9929C2D0-8E75-4F34-91AC-8595B9514EE8}" sibTransId="{2444BBCB-435D-4A2E-B753-977624FB7E42}"/>
    <dgm:cxn modelId="{60459AB3-CD30-4513-90F1-039242EE2A1B}" type="presOf" srcId="{76436C10-1213-4FA3-BD86-4A95AFE38D73}" destId="{48800186-1D47-4466-AA02-12A19E8B8314}" srcOrd="0" destOrd="0" presId="urn:microsoft.com/office/officeart/2005/8/layout/chevron2"/>
    <dgm:cxn modelId="{53E82F96-AA01-4E6F-B789-BBB3EEBBF865}" type="presOf" srcId="{9B538243-9BE1-4708-82A5-8CBA10716D4D}" destId="{5A446F96-2EFE-47D7-B6B7-A542CE6268C4}" srcOrd="0" destOrd="0" presId="urn:microsoft.com/office/officeart/2005/8/layout/chevron2"/>
    <dgm:cxn modelId="{9819EDBB-612B-4A31-9C88-6F0D61B90502}" type="presOf" srcId="{83720549-7D29-4CEE-8D38-BE6594AA8C95}" destId="{5407F6BE-C961-4318-956E-085580EC9279}" srcOrd="0" destOrd="0" presId="urn:microsoft.com/office/officeart/2005/8/layout/chevron2"/>
    <dgm:cxn modelId="{8123E52C-8C4A-45B2-A890-25A2FB333A0E}" srcId="{573B7B0F-DB22-4276-B065-9AF185F99A98}" destId="{C6371A0A-5408-4A53-8617-D794815303B7}" srcOrd="0" destOrd="0" parTransId="{25CA57B8-7FE5-4400-8BB1-DF1CA547BF57}" sibTransId="{E1B71880-BA0A-4ADF-BF10-D1E3B96AD825}"/>
    <dgm:cxn modelId="{A870C028-E9E2-487D-9AA1-27D9D499958F}" type="presOf" srcId="{573B7B0F-DB22-4276-B065-9AF185F99A98}" destId="{7FDB95E9-5800-44A0-B489-5B4BDB2661A8}" srcOrd="0" destOrd="0" presId="urn:microsoft.com/office/officeart/2005/8/layout/chevron2"/>
    <dgm:cxn modelId="{49EB4961-C6D7-4BC4-8303-74E8AFA1FA78}" type="presOf" srcId="{A04322EA-B399-4AE3-8712-39ECD6111FFB}" destId="{3096E407-BF2B-4E65-9E60-F1B3089BA918}" srcOrd="0" destOrd="0" presId="urn:microsoft.com/office/officeart/2005/8/layout/chevron2"/>
    <dgm:cxn modelId="{40A8F79C-DB43-4C34-A27C-1253E84FCFF9}" type="presOf" srcId="{C6371A0A-5408-4A53-8617-D794815303B7}" destId="{CAD07EF2-6A46-45A8-972B-A57CE1CA8ECD}" srcOrd="0" destOrd="0" presId="urn:microsoft.com/office/officeart/2005/8/layout/chevron2"/>
    <dgm:cxn modelId="{6AAED071-434B-4DD9-B368-25F171081562}" type="presOf" srcId="{FA3083F4-90DF-4A19-A80C-C4410974E3AE}" destId="{254A77EE-593D-4D9F-A29E-1B277CFC01AC}" srcOrd="0" destOrd="0" presId="urn:microsoft.com/office/officeart/2005/8/layout/chevron2"/>
    <dgm:cxn modelId="{EF60970B-9C7F-434C-83BC-C43FD7F72D7C}" srcId="{76436C10-1213-4FA3-BD86-4A95AFE38D73}" destId="{FA3083F4-90DF-4A19-A80C-C4410974E3AE}" srcOrd="0" destOrd="0" parTransId="{5C227732-D97D-4EF4-A4E0-D189EAC32380}" sibTransId="{31AB1F94-E8FC-4C65-A431-9F34016CF85F}"/>
    <dgm:cxn modelId="{FACE9414-3395-4B7B-9C06-2E3253367591}" srcId="{573B7B0F-DB22-4276-B065-9AF185F99A98}" destId="{A04322EA-B399-4AE3-8712-39ECD6111FFB}" srcOrd="3" destOrd="0" parTransId="{62A0F8AC-9F4A-438F-83E8-838EBE5A56D9}" sibTransId="{363D9A85-B89A-4349-9A03-2C8F6F5A84F1}"/>
    <dgm:cxn modelId="{7D04D669-678C-4328-B4E6-9BBFE1DD8336}" srcId="{C6371A0A-5408-4A53-8617-D794815303B7}" destId="{D0B3224D-1E22-45E8-978F-7D576436B044}" srcOrd="0" destOrd="0" parTransId="{814CFB94-D76E-4984-A77D-6CD880C7F4C5}" sibTransId="{0E8AAD13-1FBD-4DA3-87DE-0A805FCE2DE6}"/>
    <dgm:cxn modelId="{B221AB25-2A3B-4EE9-8EA1-795475CD2D60}" type="presParOf" srcId="{7FDB95E9-5800-44A0-B489-5B4BDB2661A8}" destId="{31142BB8-6214-4491-8E79-E1BFF4C3947C}" srcOrd="0" destOrd="0" presId="urn:microsoft.com/office/officeart/2005/8/layout/chevron2"/>
    <dgm:cxn modelId="{120B0994-E158-4B26-9C38-4AA07EACBCAB}" type="presParOf" srcId="{31142BB8-6214-4491-8E79-E1BFF4C3947C}" destId="{CAD07EF2-6A46-45A8-972B-A57CE1CA8ECD}" srcOrd="0" destOrd="0" presId="urn:microsoft.com/office/officeart/2005/8/layout/chevron2"/>
    <dgm:cxn modelId="{996C6E16-3DAC-4E72-ADCE-01A5FFB659A4}" type="presParOf" srcId="{31142BB8-6214-4491-8E79-E1BFF4C3947C}" destId="{03FE732E-3CDC-437E-AFC9-E7C50AF81567}" srcOrd="1" destOrd="0" presId="urn:microsoft.com/office/officeart/2005/8/layout/chevron2"/>
    <dgm:cxn modelId="{95871BB7-E217-48EF-BA37-39D6B5817EDD}" type="presParOf" srcId="{7FDB95E9-5800-44A0-B489-5B4BDB2661A8}" destId="{5DFAE172-6ED2-43E2-A2A2-65CE9E7C279A}" srcOrd="1" destOrd="0" presId="urn:microsoft.com/office/officeart/2005/8/layout/chevron2"/>
    <dgm:cxn modelId="{06AA4E02-CB0A-459D-9D28-48EAA0CCA3E6}" type="presParOf" srcId="{7FDB95E9-5800-44A0-B489-5B4BDB2661A8}" destId="{9362BB3B-7A8F-4C2C-A375-8B693699A574}" srcOrd="2" destOrd="0" presId="urn:microsoft.com/office/officeart/2005/8/layout/chevron2"/>
    <dgm:cxn modelId="{814EAFDC-AECC-43A0-A869-03C795C48D46}" type="presParOf" srcId="{9362BB3B-7A8F-4C2C-A375-8B693699A574}" destId="{48800186-1D47-4466-AA02-12A19E8B8314}" srcOrd="0" destOrd="0" presId="urn:microsoft.com/office/officeart/2005/8/layout/chevron2"/>
    <dgm:cxn modelId="{DA09023E-9952-400B-8F47-CBDFE0FB4014}" type="presParOf" srcId="{9362BB3B-7A8F-4C2C-A375-8B693699A574}" destId="{254A77EE-593D-4D9F-A29E-1B277CFC01AC}" srcOrd="1" destOrd="0" presId="urn:microsoft.com/office/officeart/2005/8/layout/chevron2"/>
    <dgm:cxn modelId="{CC6036F3-22BE-4EAF-A753-79FE56CC1AED}" type="presParOf" srcId="{7FDB95E9-5800-44A0-B489-5B4BDB2661A8}" destId="{B3BD60F8-ABC1-4395-9A51-DA55F0622DD7}" srcOrd="3" destOrd="0" presId="urn:microsoft.com/office/officeart/2005/8/layout/chevron2"/>
    <dgm:cxn modelId="{C1A82E0B-60AD-431F-83EC-1BBEF759308D}" type="presParOf" srcId="{7FDB95E9-5800-44A0-B489-5B4BDB2661A8}" destId="{4E1AD8AE-7E73-4C7E-ABF4-223FEA7154EB}" srcOrd="4" destOrd="0" presId="urn:microsoft.com/office/officeart/2005/8/layout/chevron2"/>
    <dgm:cxn modelId="{0F76A448-66EB-40EB-AD22-48931F9FA1D0}" type="presParOf" srcId="{4E1AD8AE-7E73-4C7E-ABF4-223FEA7154EB}" destId="{5407F6BE-C961-4318-956E-085580EC9279}" srcOrd="0" destOrd="0" presId="urn:microsoft.com/office/officeart/2005/8/layout/chevron2"/>
    <dgm:cxn modelId="{D3FA2774-1223-484A-9BDE-D38D4CCE116E}" type="presParOf" srcId="{4E1AD8AE-7E73-4C7E-ABF4-223FEA7154EB}" destId="{5A446F96-2EFE-47D7-B6B7-A542CE6268C4}" srcOrd="1" destOrd="0" presId="urn:microsoft.com/office/officeart/2005/8/layout/chevron2"/>
    <dgm:cxn modelId="{5A2C6E7C-4EAA-4760-96FD-3A2BAD807DD1}" type="presParOf" srcId="{7FDB95E9-5800-44A0-B489-5B4BDB2661A8}" destId="{57F1FCCF-7FB7-4904-BF06-F740412EA370}" srcOrd="5" destOrd="0" presId="urn:microsoft.com/office/officeart/2005/8/layout/chevron2"/>
    <dgm:cxn modelId="{6BD569A1-97B5-47E4-95F2-8E78D113C810}" type="presParOf" srcId="{7FDB95E9-5800-44A0-B489-5B4BDB2661A8}" destId="{94A3F511-08B3-4AD2-8729-DD46C7256B5D}" srcOrd="6" destOrd="0" presId="urn:microsoft.com/office/officeart/2005/8/layout/chevron2"/>
    <dgm:cxn modelId="{3A9A6DED-9D01-450A-889F-165B162EDB76}" type="presParOf" srcId="{94A3F511-08B3-4AD2-8729-DD46C7256B5D}" destId="{3096E407-BF2B-4E65-9E60-F1B3089BA918}" srcOrd="0" destOrd="0" presId="urn:microsoft.com/office/officeart/2005/8/layout/chevron2"/>
    <dgm:cxn modelId="{5806899D-AFDE-4C37-B33F-97BFC31DBEFD}" type="presParOf" srcId="{94A3F511-08B3-4AD2-8729-DD46C7256B5D}" destId="{3EDC9664-8E5E-4E3A-8AF6-3F41AE1359C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B544C8-B274-4D89-8356-A2A5B319295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9AE2D5-A4C0-49A8-AD85-70382E41950B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Бюджет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099221-8D4C-40A9-9872-DE75B6381F6A}" type="parTrans" cxnId="{F59FF65C-2E12-42C5-99F5-6A62C9F8D4D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B65DA3-CCA8-4DB2-BD71-12D48799F341}" type="sibTrans" cxnId="{F59FF65C-2E12-42C5-99F5-6A62C9F8D4D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7B9E01-726E-4BEB-9799-966E33C181F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муниципального долга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8ABDBE-4923-4084-AB03-5C6682FB14B7}" type="parTrans" cxnId="{A94B963B-3AAB-4A88-A3D1-39C5610FC4E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B2B448-B7C4-4083-A3F8-E3F4B2609C94}" type="sibTrans" cxnId="{A94B963B-3AAB-4A88-A3D1-39C5610FC4E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0D7985-19D4-4193-94E9-7DB3497FD39F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просроченной кредиторской задолженности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7EE844-8F4A-4B66-8E22-1B6462A991AD}" type="parTrans" cxnId="{84A05528-52DB-401F-9E13-AB680D641D5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38EF-964C-4FD0-A7D2-19FF1199CDFF}" type="sibTrans" cxnId="{84A05528-52DB-401F-9E13-AB680D641D5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E28128-2050-46D3-8B8F-6D73B0A2831B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рост заинтересованности граждан в участии в бюджетном процессе сельского поселения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77FB37-B6C8-4DBD-9797-1E0C86420DBC}" type="parTrans" cxnId="{D7C6DDB6-1BA1-48F4-B58E-ADA6460D16D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4537CF-23F4-41E5-BD50-0A803D6C55CF}" type="sibTrans" cxnId="{D7C6DDB6-1BA1-48F4-B58E-ADA6460D16D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F95DF7-1091-4F02-AAD1-A0343F77C646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обустройство общественно - значимых объектов за счет экономии средств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733BCE-9444-476F-9D32-55E99E51EC09}" type="parTrans" cxnId="{9BA8497E-90A9-4839-9267-39A211E4BD8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58453F-0F3C-41E2-8049-F77AEA2BB121}" type="sibTrans" cxnId="{9BA8497E-90A9-4839-9267-39A211E4BD8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2F3487-B618-45DE-90B4-FDB334072FFB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факта не целевого, не эффективного и не результативного расходования бюджетных средств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629DA7-2D4E-4AAE-9961-C48CF6E9EBF3}" type="parTrans" cxnId="{7294143D-8905-4C22-B0AB-52BA1EB9D7C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2466AE-77CF-4DFE-8A9B-CF1F5011C5C2}" type="sibTrans" cxnId="{7294143D-8905-4C22-B0AB-52BA1EB9D7C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57A569-1643-488F-B280-80BADABE33D8}" type="pres">
      <dgm:prSet presAssocID="{96B544C8-B274-4D89-8356-A2A5B319295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302901-BD94-4981-8287-416644892C8C}" type="pres">
      <dgm:prSet presAssocID="{1B9AE2D5-A4C0-49A8-AD85-70382E41950B}" presName="centerShape" presStyleLbl="node0" presStyleIdx="0" presStyleCnt="1" custLinFactNeighborX="643"/>
      <dgm:spPr/>
      <dgm:t>
        <a:bodyPr/>
        <a:lstStyle/>
        <a:p>
          <a:endParaRPr lang="ru-RU"/>
        </a:p>
      </dgm:t>
    </dgm:pt>
    <dgm:pt modelId="{7AA64E33-58B0-4104-87CD-EA4C40521241}" type="pres">
      <dgm:prSet presAssocID="{198ABDBE-4923-4084-AB03-5C6682FB14B7}" presName="parTrans" presStyleLbl="bgSibTrans2D1" presStyleIdx="0" presStyleCnt="5"/>
      <dgm:spPr/>
      <dgm:t>
        <a:bodyPr/>
        <a:lstStyle/>
        <a:p>
          <a:endParaRPr lang="ru-RU"/>
        </a:p>
      </dgm:t>
    </dgm:pt>
    <dgm:pt modelId="{6CB20ED2-F743-4BEC-B470-015A73F4E85A}" type="pres">
      <dgm:prSet presAssocID="{C57B9E01-726E-4BEB-9799-966E33C181F3}" presName="node" presStyleLbl="node1" presStyleIdx="0" presStyleCnt="5" custRadScaleRad="98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EFECE6-C490-4D30-A61F-2E5671870D73}" type="pres">
      <dgm:prSet presAssocID="{367EE844-8F4A-4B66-8E22-1B6462A991AD}" presName="parTrans" presStyleLbl="bgSibTrans2D1" presStyleIdx="1" presStyleCnt="5"/>
      <dgm:spPr/>
      <dgm:t>
        <a:bodyPr/>
        <a:lstStyle/>
        <a:p>
          <a:endParaRPr lang="ru-RU"/>
        </a:p>
      </dgm:t>
    </dgm:pt>
    <dgm:pt modelId="{2D198F07-2929-429D-9D3F-850EE94556DF}" type="pres">
      <dgm:prSet presAssocID="{890D7985-19D4-4193-94E9-7DB3497FD39F}" presName="node" presStyleLbl="node1" presStyleIdx="1" presStyleCnt="5" custRadScaleRad="98888" custRadScaleInc="1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CE84CC-52A4-4D2A-A473-34AFB2D10CB5}" type="pres">
      <dgm:prSet presAssocID="{B8733BCE-9444-476F-9D32-55E99E51EC09}" presName="parTrans" presStyleLbl="bgSibTrans2D1" presStyleIdx="2" presStyleCnt="5"/>
      <dgm:spPr/>
      <dgm:t>
        <a:bodyPr/>
        <a:lstStyle/>
        <a:p>
          <a:endParaRPr lang="ru-RU"/>
        </a:p>
      </dgm:t>
    </dgm:pt>
    <dgm:pt modelId="{56A6F99F-735F-4E17-A2AD-37D15C1ECEFD}" type="pres">
      <dgm:prSet presAssocID="{74F95DF7-1091-4F02-AAD1-A0343F77C646}" presName="node" presStyleLbl="node1" presStyleIdx="2" presStyleCnt="5" custRadScaleRad="100649" custRadScaleInc="2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F7D8F3-C547-4DE3-9847-9686D7943D10}" type="pres">
      <dgm:prSet presAssocID="{3D629DA7-2D4E-4AAE-9961-C48CF6E9EBF3}" presName="parTrans" presStyleLbl="bgSibTrans2D1" presStyleIdx="3" presStyleCnt="5"/>
      <dgm:spPr/>
      <dgm:t>
        <a:bodyPr/>
        <a:lstStyle/>
        <a:p>
          <a:endParaRPr lang="ru-RU"/>
        </a:p>
      </dgm:t>
    </dgm:pt>
    <dgm:pt modelId="{3D88F86D-8902-485A-8C73-226708FB43E7}" type="pres">
      <dgm:prSet presAssocID="{562F3487-B618-45DE-90B4-FDB334072FF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CF2B92-A2D8-4D82-888C-D9C83FB6E894}" type="pres">
      <dgm:prSet presAssocID="{9077FB37-B6C8-4DBD-9797-1E0C86420DBC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F94DB835-ACBF-4C4D-8DEF-2A299FAB53F9}" type="pres">
      <dgm:prSet presAssocID="{7CE28128-2050-46D3-8B8F-6D73B0A2831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40802D-321C-4821-9D0F-F5FAC6CCA00B}" type="presOf" srcId="{562F3487-B618-45DE-90B4-FDB334072FFB}" destId="{3D88F86D-8902-485A-8C73-226708FB43E7}" srcOrd="0" destOrd="0" presId="urn:microsoft.com/office/officeart/2005/8/layout/radial4"/>
    <dgm:cxn modelId="{F59FF65C-2E12-42C5-99F5-6A62C9F8D4DF}" srcId="{96B544C8-B274-4D89-8356-A2A5B319295A}" destId="{1B9AE2D5-A4C0-49A8-AD85-70382E41950B}" srcOrd="0" destOrd="0" parTransId="{E9099221-8D4C-40A9-9872-DE75B6381F6A}" sibTransId="{CDB65DA3-CCA8-4DB2-BD71-12D48799F341}"/>
    <dgm:cxn modelId="{7464EBC5-CF7A-49FE-B545-37EEA51017B7}" type="presOf" srcId="{7CE28128-2050-46D3-8B8F-6D73B0A2831B}" destId="{F94DB835-ACBF-4C4D-8DEF-2A299FAB53F9}" srcOrd="0" destOrd="0" presId="urn:microsoft.com/office/officeart/2005/8/layout/radial4"/>
    <dgm:cxn modelId="{309B41BC-614C-4477-AE72-5FC64E453DC7}" type="presOf" srcId="{B8733BCE-9444-476F-9D32-55E99E51EC09}" destId="{09CE84CC-52A4-4D2A-A473-34AFB2D10CB5}" srcOrd="0" destOrd="0" presId="urn:microsoft.com/office/officeart/2005/8/layout/radial4"/>
    <dgm:cxn modelId="{2E844F88-DF43-49C4-8141-E311E67468E9}" type="presOf" srcId="{9077FB37-B6C8-4DBD-9797-1E0C86420DBC}" destId="{56CF2B92-A2D8-4D82-888C-D9C83FB6E894}" srcOrd="0" destOrd="0" presId="urn:microsoft.com/office/officeart/2005/8/layout/radial4"/>
    <dgm:cxn modelId="{84A05528-52DB-401F-9E13-AB680D641D57}" srcId="{1B9AE2D5-A4C0-49A8-AD85-70382E41950B}" destId="{890D7985-19D4-4193-94E9-7DB3497FD39F}" srcOrd="1" destOrd="0" parTransId="{367EE844-8F4A-4B66-8E22-1B6462A991AD}" sibTransId="{62C238EF-964C-4FD0-A7D2-19FF1199CDFF}"/>
    <dgm:cxn modelId="{D7C6DDB6-1BA1-48F4-B58E-ADA6460D16D8}" srcId="{1B9AE2D5-A4C0-49A8-AD85-70382E41950B}" destId="{7CE28128-2050-46D3-8B8F-6D73B0A2831B}" srcOrd="4" destOrd="0" parTransId="{9077FB37-B6C8-4DBD-9797-1E0C86420DBC}" sibTransId="{144537CF-23F4-41E5-BD50-0A803D6C55CF}"/>
    <dgm:cxn modelId="{CBD9585E-BC15-488A-AC58-F33D30C88952}" type="presOf" srcId="{C57B9E01-726E-4BEB-9799-966E33C181F3}" destId="{6CB20ED2-F743-4BEC-B470-015A73F4E85A}" srcOrd="0" destOrd="0" presId="urn:microsoft.com/office/officeart/2005/8/layout/radial4"/>
    <dgm:cxn modelId="{BCEB0176-4921-403F-ADBC-5B79F280F61C}" type="presOf" srcId="{198ABDBE-4923-4084-AB03-5C6682FB14B7}" destId="{7AA64E33-58B0-4104-87CD-EA4C40521241}" srcOrd="0" destOrd="0" presId="urn:microsoft.com/office/officeart/2005/8/layout/radial4"/>
    <dgm:cxn modelId="{84A7666D-4048-486A-AC05-A75D19B4D559}" type="presOf" srcId="{1B9AE2D5-A4C0-49A8-AD85-70382E41950B}" destId="{72302901-BD94-4981-8287-416644892C8C}" srcOrd="0" destOrd="0" presId="urn:microsoft.com/office/officeart/2005/8/layout/radial4"/>
    <dgm:cxn modelId="{5B57BB66-02CE-4EDC-BFBE-944A9240B0AE}" type="presOf" srcId="{74F95DF7-1091-4F02-AAD1-A0343F77C646}" destId="{56A6F99F-735F-4E17-A2AD-37D15C1ECEFD}" srcOrd="0" destOrd="0" presId="urn:microsoft.com/office/officeart/2005/8/layout/radial4"/>
    <dgm:cxn modelId="{56D896C6-7AAD-411A-BA95-CD4358E60A39}" type="presOf" srcId="{890D7985-19D4-4193-94E9-7DB3497FD39F}" destId="{2D198F07-2929-429D-9D3F-850EE94556DF}" srcOrd="0" destOrd="0" presId="urn:microsoft.com/office/officeart/2005/8/layout/radial4"/>
    <dgm:cxn modelId="{048FB4BB-7915-4125-B428-ADB63A4DA56F}" type="presOf" srcId="{367EE844-8F4A-4B66-8E22-1B6462A991AD}" destId="{40EFECE6-C490-4D30-A61F-2E5671870D73}" srcOrd="0" destOrd="0" presId="urn:microsoft.com/office/officeart/2005/8/layout/radial4"/>
    <dgm:cxn modelId="{2CDC712A-7DE6-447F-A90B-13E6E35D3FBE}" type="presOf" srcId="{3D629DA7-2D4E-4AAE-9961-C48CF6E9EBF3}" destId="{AAF7D8F3-C547-4DE3-9847-9686D7943D10}" srcOrd="0" destOrd="0" presId="urn:microsoft.com/office/officeart/2005/8/layout/radial4"/>
    <dgm:cxn modelId="{A94B963B-3AAB-4A88-A3D1-39C5610FC4E4}" srcId="{1B9AE2D5-A4C0-49A8-AD85-70382E41950B}" destId="{C57B9E01-726E-4BEB-9799-966E33C181F3}" srcOrd="0" destOrd="0" parTransId="{198ABDBE-4923-4084-AB03-5C6682FB14B7}" sibTransId="{B0B2B448-B7C4-4083-A3F8-E3F4B2609C94}"/>
    <dgm:cxn modelId="{9BA8497E-90A9-4839-9267-39A211E4BD85}" srcId="{1B9AE2D5-A4C0-49A8-AD85-70382E41950B}" destId="{74F95DF7-1091-4F02-AAD1-A0343F77C646}" srcOrd="2" destOrd="0" parTransId="{B8733BCE-9444-476F-9D32-55E99E51EC09}" sibTransId="{8758453F-0F3C-41E2-8049-F77AEA2BB121}"/>
    <dgm:cxn modelId="{7294143D-8905-4C22-B0AB-52BA1EB9D7C7}" srcId="{1B9AE2D5-A4C0-49A8-AD85-70382E41950B}" destId="{562F3487-B618-45DE-90B4-FDB334072FFB}" srcOrd="3" destOrd="0" parTransId="{3D629DA7-2D4E-4AAE-9961-C48CF6E9EBF3}" sibTransId="{9B2466AE-77CF-4DFE-8A9B-CF1F5011C5C2}"/>
    <dgm:cxn modelId="{D946550B-895C-4E44-9A1B-A9C596608093}" type="presOf" srcId="{96B544C8-B274-4D89-8356-A2A5B319295A}" destId="{1757A569-1643-488F-B280-80BADABE33D8}" srcOrd="0" destOrd="0" presId="urn:microsoft.com/office/officeart/2005/8/layout/radial4"/>
    <dgm:cxn modelId="{A18DDB97-9865-4FB2-9F3F-219938149026}" type="presParOf" srcId="{1757A569-1643-488F-B280-80BADABE33D8}" destId="{72302901-BD94-4981-8287-416644892C8C}" srcOrd="0" destOrd="0" presId="urn:microsoft.com/office/officeart/2005/8/layout/radial4"/>
    <dgm:cxn modelId="{2B60674F-DFF6-4274-8A39-AE46C1883A3F}" type="presParOf" srcId="{1757A569-1643-488F-B280-80BADABE33D8}" destId="{7AA64E33-58B0-4104-87CD-EA4C40521241}" srcOrd="1" destOrd="0" presId="urn:microsoft.com/office/officeart/2005/8/layout/radial4"/>
    <dgm:cxn modelId="{28613FFA-17A9-402A-8ADE-AF94AD255266}" type="presParOf" srcId="{1757A569-1643-488F-B280-80BADABE33D8}" destId="{6CB20ED2-F743-4BEC-B470-015A73F4E85A}" srcOrd="2" destOrd="0" presId="urn:microsoft.com/office/officeart/2005/8/layout/radial4"/>
    <dgm:cxn modelId="{F6536AA7-3A40-4F92-A0C2-81A1E1689DE0}" type="presParOf" srcId="{1757A569-1643-488F-B280-80BADABE33D8}" destId="{40EFECE6-C490-4D30-A61F-2E5671870D73}" srcOrd="3" destOrd="0" presId="urn:microsoft.com/office/officeart/2005/8/layout/radial4"/>
    <dgm:cxn modelId="{5875CA53-8FB2-4779-BDE4-B9D34D637936}" type="presParOf" srcId="{1757A569-1643-488F-B280-80BADABE33D8}" destId="{2D198F07-2929-429D-9D3F-850EE94556DF}" srcOrd="4" destOrd="0" presId="urn:microsoft.com/office/officeart/2005/8/layout/radial4"/>
    <dgm:cxn modelId="{83259E2A-1C56-4F82-AE85-A1D35FC8AC26}" type="presParOf" srcId="{1757A569-1643-488F-B280-80BADABE33D8}" destId="{09CE84CC-52A4-4D2A-A473-34AFB2D10CB5}" srcOrd="5" destOrd="0" presId="urn:microsoft.com/office/officeart/2005/8/layout/radial4"/>
    <dgm:cxn modelId="{E5370058-7A8D-4A14-BD7B-E4E5882A33C3}" type="presParOf" srcId="{1757A569-1643-488F-B280-80BADABE33D8}" destId="{56A6F99F-735F-4E17-A2AD-37D15C1ECEFD}" srcOrd="6" destOrd="0" presId="urn:microsoft.com/office/officeart/2005/8/layout/radial4"/>
    <dgm:cxn modelId="{91DEA5C1-75F0-429D-8469-5C332AA69FCA}" type="presParOf" srcId="{1757A569-1643-488F-B280-80BADABE33D8}" destId="{AAF7D8F3-C547-4DE3-9847-9686D7943D10}" srcOrd="7" destOrd="0" presId="urn:microsoft.com/office/officeart/2005/8/layout/radial4"/>
    <dgm:cxn modelId="{D7CE978D-5784-4A67-ABE0-4AB5C19BE640}" type="presParOf" srcId="{1757A569-1643-488F-B280-80BADABE33D8}" destId="{3D88F86D-8902-485A-8C73-226708FB43E7}" srcOrd="8" destOrd="0" presId="urn:microsoft.com/office/officeart/2005/8/layout/radial4"/>
    <dgm:cxn modelId="{5FEBED7A-E230-491D-9B56-9F50114FAEBD}" type="presParOf" srcId="{1757A569-1643-488F-B280-80BADABE33D8}" destId="{56CF2B92-A2D8-4D82-888C-D9C83FB6E894}" srcOrd="9" destOrd="0" presId="urn:microsoft.com/office/officeart/2005/8/layout/radial4"/>
    <dgm:cxn modelId="{48B97C6F-217D-4455-A5CA-E77D1A8D985E}" type="presParOf" srcId="{1757A569-1643-488F-B280-80BADABE33D8}" destId="{F94DB835-ACBF-4C4D-8DEF-2A299FAB53F9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07EF2-6A46-45A8-972B-A57CE1CA8ECD}">
      <dsp:nvSpPr>
        <dsp:cNvPr id="0" name=""/>
        <dsp:cNvSpPr/>
      </dsp:nvSpPr>
      <dsp:spPr>
        <a:xfrm rot="5400000">
          <a:off x="-86244" y="90712"/>
          <a:ext cx="574966" cy="402476"/>
        </a:xfrm>
        <a:prstGeom prst="chevron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05705"/>
        <a:ext cx="402476" cy="172490"/>
      </dsp:txXfrm>
    </dsp:sp>
    <dsp:sp modelId="{03FE732E-3CDC-437E-AFC9-E7C50AF81567}">
      <dsp:nvSpPr>
        <dsp:cNvPr id="0" name=""/>
        <dsp:cNvSpPr/>
      </dsp:nvSpPr>
      <dsp:spPr>
        <a:xfrm rot="5400000">
          <a:off x="4115443" y="-3708499"/>
          <a:ext cx="373728" cy="77996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по снижению недоимки по оплате местных налогов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02477" y="22711"/>
        <a:ext cx="7781417" cy="337240"/>
      </dsp:txXfrm>
    </dsp:sp>
    <dsp:sp modelId="{48800186-1D47-4466-AA02-12A19E8B8314}">
      <dsp:nvSpPr>
        <dsp:cNvPr id="0" name=""/>
        <dsp:cNvSpPr/>
      </dsp:nvSpPr>
      <dsp:spPr>
        <a:xfrm rot="5400000">
          <a:off x="-86244" y="599502"/>
          <a:ext cx="574966" cy="402476"/>
        </a:xfrm>
        <a:prstGeom prst="chevron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714495"/>
        <a:ext cx="402476" cy="172490"/>
      </dsp:txXfrm>
    </dsp:sp>
    <dsp:sp modelId="{254A77EE-593D-4D9F-A29E-1B277CFC01AC}">
      <dsp:nvSpPr>
        <dsp:cNvPr id="0" name=""/>
        <dsp:cNvSpPr/>
      </dsp:nvSpPr>
      <dsp:spPr>
        <a:xfrm rot="5400000">
          <a:off x="4115443" y="-3199709"/>
          <a:ext cx="373728" cy="77996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выявление работодателей, выплачивающих работникам заработную плату ниже прожиточного уровня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02477" y="531501"/>
        <a:ext cx="7781417" cy="337240"/>
      </dsp:txXfrm>
    </dsp:sp>
    <dsp:sp modelId="{6195865D-2BFE-4513-9612-04AF8C7E8CCC}">
      <dsp:nvSpPr>
        <dsp:cNvPr id="0" name=""/>
        <dsp:cNvSpPr/>
      </dsp:nvSpPr>
      <dsp:spPr>
        <a:xfrm rot="5400000">
          <a:off x="-86244" y="1108293"/>
          <a:ext cx="574966" cy="402476"/>
        </a:xfrm>
        <a:prstGeom prst="chevron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223286"/>
        <a:ext cx="402476" cy="172490"/>
      </dsp:txXfrm>
    </dsp:sp>
    <dsp:sp modelId="{AD06B608-C001-4B36-86E1-A9F6E8B18DE1}">
      <dsp:nvSpPr>
        <dsp:cNvPr id="0" name=""/>
        <dsp:cNvSpPr/>
      </dsp:nvSpPr>
      <dsp:spPr>
        <a:xfrm rot="5400000">
          <a:off x="4115443" y="-2690918"/>
          <a:ext cx="373728" cy="77996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введение платной деятельности в муниципальном учреждении культуры и спорта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02477" y="1040292"/>
        <a:ext cx="7781417" cy="337240"/>
      </dsp:txXfrm>
    </dsp:sp>
    <dsp:sp modelId="{851CD15A-230C-4D69-AA9A-0F45DCEE06ED}">
      <dsp:nvSpPr>
        <dsp:cNvPr id="0" name=""/>
        <dsp:cNvSpPr/>
      </dsp:nvSpPr>
      <dsp:spPr>
        <a:xfrm rot="5400000">
          <a:off x="-86244" y="1617083"/>
          <a:ext cx="574966" cy="402476"/>
        </a:xfrm>
        <a:prstGeom prst="chevron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732076"/>
        <a:ext cx="402476" cy="172490"/>
      </dsp:txXfrm>
    </dsp:sp>
    <dsp:sp modelId="{984EF659-6235-472B-B116-1B33A01A6C3B}">
      <dsp:nvSpPr>
        <dsp:cNvPr id="0" name=""/>
        <dsp:cNvSpPr/>
      </dsp:nvSpPr>
      <dsp:spPr>
        <a:xfrm rot="5400000">
          <a:off x="4115443" y="-2182128"/>
          <a:ext cx="373728" cy="77996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проведение инвентаризации имущества, находящегося в муниципальной собственности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02477" y="1549082"/>
        <a:ext cx="7781417" cy="337240"/>
      </dsp:txXfrm>
    </dsp:sp>
    <dsp:sp modelId="{C51F7A46-C33E-4191-B137-B2C290BA1F8A}">
      <dsp:nvSpPr>
        <dsp:cNvPr id="0" name=""/>
        <dsp:cNvSpPr/>
      </dsp:nvSpPr>
      <dsp:spPr>
        <a:xfrm rot="5400000">
          <a:off x="-86244" y="2125873"/>
          <a:ext cx="574966" cy="402476"/>
        </a:xfrm>
        <a:prstGeom prst="chevron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240866"/>
        <a:ext cx="402476" cy="172490"/>
      </dsp:txXfrm>
    </dsp:sp>
    <dsp:sp modelId="{8E8E0C55-327D-44EF-B3C6-1AED72AD6080}">
      <dsp:nvSpPr>
        <dsp:cNvPr id="0" name=""/>
        <dsp:cNvSpPr/>
      </dsp:nvSpPr>
      <dsp:spPr>
        <a:xfrm rot="5400000">
          <a:off x="4115443" y="-1673337"/>
          <a:ext cx="373728" cy="77996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работа с арендаторами земельных участков по наличию задолженности и сроках уплаты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02477" y="2057873"/>
        <a:ext cx="7781417" cy="337240"/>
      </dsp:txXfrm>
    </dsp:sp>
    <dsp:sp modelId="{F2A58B55-E8BA-427C-856D-D61C340C40C0}">
      <dsp:nvSpPr>
        <dsp:cNvPr id="0" name=""/>
        <dsp:cNvSpPr/>
      </dsp:nvSpPr>
      <dsp:spPr>
        <a:xfrm rot="5400000">
          <a:off x="-86244" y="2634664"/>
          <a:ext cx="574966" cy="402476"/>
        </a:xfrm>
        <a:prstGeom prst="chevron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749657"/>
        <a:ext cx="402476" cy="172490"/>
      </dsp:txXfrm>
    </dsp:sp>
    <dsp:sp modelId="{FE8B28FD-C985-4CA7-85B7-19A3728093AB}">
      <dsp:nvSpPr>
        <dsp:cNvPr id="0" name=""/>
        <dsp:cNvSpPr/>
      </dsp:nvSpPr>
      <dsp:spPr>
        <a:xfrm rot="5400000">
          <a:off x="4115443" y="-1164547"/>
          <a:ext cx="373728" cy="77996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проведение мероприятий, направленные на взыскание дебиторской задолженности по арендной плате за пользование муниципальным имуществом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02477" y="2566663"/>
        <a:ext cx="7781417" cy="337240"/>
      </dsp:txXfrm>
    </dsp:sp>
    <dsp:sp modelId="{915180C4-C6B6-4164-9276-E19A6FE90524}">
      <dsp:nvSpPr>
        <dsp:cNvPr id="0" name=""/>
        <dsp:cNvSpPr/>
      </dsp:nvSpPr>
      <dsp:spPr>
        <a:xfrm rot="5400000">
          <a:off x="-86244" y="3143454"/>
          <a:ext cx="574966" cy="402476"/>
        </a:xfrm>
        <a:prstGeom prst="chevron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258447"/>
        <a:ext cx="402476" cy="172490"/>
      </dsp:txXfrm>
    </dsp:sp>
    <dsp:sp modelId="{D8E58C4B-034E-4437-BBD7-F074007DA5EB}">
      <dsp:nvSpPr>
        <dsp:cNvPr id="0" name=""/>
        <dsp:cNvSpPr/>
      </dsp:nvSpPr>
      <dsp:spPr>
        <a:xfrm rot="5400000">
          <a:off x="4115443" y="-655757"/>
          <a:ext cx="373728" cy="77996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претензионная работа по поступлению в бюджет штрафов и неустоек по заключенным муниципальным контрактам от недобросовестных подрядчиков, поставщиков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02477" y="3075453"/>
        <a:ext cx="7781417" cy="337240"/>
      </dsp:txXfrm>
    </dsp:sp>
    <dsp:sp modelId="{F7698BD0-5447-4922-A183-C32D4F37C494}">
      <dsp:nvSpPr>
        <dsp:cNvPr id="0" name=""/>
        <dsp:cNvSpPr/>
      </dsp:nvSpPr>
      <dsp:spPr>
        <a:xfrm rot="5400000">
          <a:off x="-86244" y="3652244"/>
          <a:ext cx="574966" cy="402476"/>
        </a:xfrm>
        <a:prstGeom prst="chevron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767237"/>
        <a:ext cx="402476" cy="172490"/>
      </dsp:txXfrm>
    </dsp:sp>
    <dsp:sp modelId="{951D7596-3A7C-4EB0-B0CB-E7F6D05E5BF2}">
      <dsp:nvSpPr>
        <dsp:cNvPr id="0" name=""/>
        <dsp:cNvSpPr/>
      </dsp:nvSpPr>
      <dsp:spPr>
        <a:xfrm rot="5400000">
          <a:off x="4115443" y="-146966"/>
          <a:ext cx="373728" cy="77996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контроль за соблюдением налогового законодательства, а также за обоснованностью применения налоговых льгот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02477" y="3584244"/>
        <a:ext cx="7781417" cy="337240"/>
      </dsp:txXfrm>
    </dsp:sp>
    <dsp:sp modelId="{1A990799-ED81-4164-934C-0CCEBC7A956C}">
      <dsp:nvSpPr>
        <dsp:cNvPr id="0" name=""/>
        <dsp:cNvSpPr/>
      </dsp:nvSpPr>
      <dsp:spPr>
        <a:xfrm rot="5400000">
          <a:off x="-86244" y="4161035"/>
          <a:ext cx="574966" cy="402476"/>
        </a:xfrm>
        <a:prstGeom prst="chevron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276028"/>
        <a:ext cx="402476" cy="172490"/>
      </dsp:txXfrm>
    </dsp:sp>
    <dsp:sp modelId="{FEB777AF-8962-4130-9E6D-C9BF43B873B5}">
      <dsp:nvSpPr>
        <dsp:cNvPr id="0" name=""/>
        <dsp:cNvSpPr/>
      </dsp:nvSpPr>
      <dsp:spPr>
        <a:xfrm rot="5400000">
          <a:off x="4115443" y="361823"/>
          <a:ext cx="373728" cy="77996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привлечение средств сторонних организаций на безвозмездной основе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02477" y="4093033"/>
        <a:ext cx="7781417" cy="3372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07EF2-6A46-45A8-972B-A57CE1CA8ECD}">
      <dsp:nvSpPr>
        <dsp:cNvPr id="0" name=""/>
        <dsp:cNvSpPr/>
      </dsp:nvSpPr>
      <dsp:spPr>
        <a:xfrm rot="5400000">
          <a:off x="-107113" y="107675"/>
          <a:ext cx="714091" cy="499863"/>
        </a:xfrm>
        <a:prstGeom prst="chevron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250493"/>
        <a:ext cx="499863" cy="214228"/>
      </dsp:txXfrm>
    </dsp:sp>
    <dsp:sp modelId="{03FE732E-3CDC-437E-AFC9-E7C50AF81567}">
      <dsp:nvSpPr>
        <dsp:cNvPr id="0" name=""/>
        <dsp:cNvSpPr/>
      </dsp:nvSpPr>
      <dsp:spPr>
        <a:xfrm rot="5400000">
          <a:off x="4118921" y="-3618495"/>
          <a:ext cx="464159" cy="7702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разработан «Бюджет для граждан» для подготовки и привлечения населения к осуществлению инициативного бюджетирования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99864" y="23220"/>
        <a:ext cx="7679616" cy="418843"/>
      </dsp:txXfrm>
    </dsp:sp>
    <dsp:sp modelId="{48800186-1D47-4466-AA02-12A19E8B8314}">
      <dsp:nvSpPr>
        <dsp:cNvPr id="0" name=""/>
        <dsp:cNvSpPr/>
      </dsp:nvSpPr>
      <dsp:spPr>
        <a:xfrm rot="5400000">
          <a:off x="-107113" y="660644"/>
          <a:ext cx="714091" cy="499863"/>
        </a:xfrm>
        <a:prstGeom prst="chevron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803462"/>
        <a:ext cx="499863" cy="214228"/>
      </dsp:txXfrm>
    </dsp:sp>
    <dsp:sp modelId="{254A77EE-593D-4D9F-A29E-1B277CFC01AC}">
      <dsp:nvSpPr>
        <dsp:cNvPr id="0" name=""/>
        <dsp:cNvSpPr/>
      </dsp:nvSpPr>
      <dsp:spPr>
        <a:xfrm rot="5400000">
          <a:off x="4118921" y="-3065526"/>
          <a:ext cx="464159" cy="7702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оптимизация штатной численности и передача функций младшего обсуживающего персонала муниципального учреждения на аутсорсинг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99864" y="576189"/>
        <a:ext cx="7679616" cy="418843"/>
      </dsp:txXfrm>
    </dsp:sp>
    <dsp:sp modelId="{5407F6BE-C961-4318-956E-085580EC9279}">
      <dsp:nvSpPr>
        <dsp:cNvPr id="0" name=""/>
        <dsp:cNvSpPr/>
      </dsp:nvSpPr>
      <dsp:spPr>
        <a:xfrm rot="5400000">
          <a:off x="-107113" y="1213612"/>
          <a:ext cx="714091" cy="499863"/>
        </a:xfrm>
        <a:prstGeom prst="chevron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1356430"/>
        <a:ext cx="499863" cy="214228"/>
      </dsp:txXfrm>
    </dsp:sp>
    <dsp:sp modelId="{5A446F96-2EFE-47D7-B6B7-A542CE6268C4}">
      <dsp:nvSpPr>
        <dsp:cNvPr id="0" name=""/>
        <dsp:cNvSpPr/>
      </dsp:nvSpPr>
      <dsp:spPr>
        <a:xfrm rot="5400000">
          <a:off x="4118921" y="-2512558"/>
          <a:ext cx="464159" cy="7702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сокращение доли закупок «малого объема, путем увлечения доли закупок конкурентными способами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99864" y="1129157"/>
        <a:ext cx="7679616" cy="418843"/>
      </dsp:txXfrm>
    </dsp:sp>
    <dsp:sp modelId="{3096E407-BF2B-4E65-9E60-F1B3089BA918}">
      <dsp:nvSpPr>
        <dsp:cNvPr id="0" name=""/>
        <dsp:cNvSpPr/>
      </dsp:nvSpPr>
      <dsp:spPr>
        <a:xfrm rot="5400000">
          <a:off x="-107113" y="1766581"/>
          <a:ext cx="714091" cy="499863"/>
        </a:xfrm>
        <a:prstGeom prst="chevron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1909399"/>
        <a:ext cx="499863" cy="214228"/>
      </dsp:txXfrm>
    </dsp:sp>
    <dsp:sp modelId="{3EDC9664-8E5E-4E3A-8AF6-3F41AE1359CB}">
      <dsp:nvSpPr>
        <dsp:cNvPr id="0" name=""/>
        <dsp:cNvSpPr/>
      </dsp:nvSpPr>
      <dsp:spPr>
        <a:xfrm rot="5400000">
          <a:off x="4118921" y="-1959589"/>
          <a:ext cx="464159" cy="77022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осуществление муниципального финансового контроля в целях целевого, эффективного и результативного расходования бюджетных средств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99864" y="1682126"/>
        <a:ext cx="7679616" cy="4188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302901-BD94-4981-8287-416644892C8C}">
      <dsp:nvSpPr>
        <dsp:cNvPr id="0" name=""/>
        <dsp:cNvSpPr/>
      </dsp:nvSpPr>
      <dsp:spPr>
        <a:xfrm>
          <a:off x="3113169" y="3188104"/>
          <a:ext cx="2129681" cy="2129681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Бюджет</a:t>
          </a:r>
          <a:endParaRPr lang="ru-RU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25054" y="3499989"/>
        <a:ext cx="1505911" cy="1505911"/>
      </dsp:txXfrm>
    </dsp:sp>
    <dsp:sp modelId="{7AA64E33-58B0-4104-87CD-EA4C40521241}">
      <dsp:nvSpPr>
        <dsp:cNvPr id="0" name=""/>
        <dsp:cNvSpPr/>
      </dsp:nvSpPr>
      <dsp:spPr>
        <a:xfrm rot="10800000">
          <a:off x="1052427" y="3949465"/>
          <a:ext cx="1947401" cy="60695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20ED2-F743-4BEC-B470-015A73F4E85A}">
      <dsp:nvSpPr>
        <dsp:cNvPr id="0" name=""/>
        <dsp:cNvSpPr/>
      </dsp:nvSpPr>
      <dsp:spPr>
        <a:xfrm>
          <a:off x="40828" y="3443666"/>
          <a:ext cx="2023197" cy="161855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муниципального долга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8234" y="3491072"/>
        <a:ext cx="1928385" cy="1523746"/>
      </dsp:txXfrm>
    </dsp:sp>
    <dsp:sp modelId="{40EFECE6-C490-4D30-A61F-2E5671870D73}">
      <dsp:nvSpPr>
        <dsp:cNvPr id="0" name=""/>
        <dsp:cNvSpPr/>
      </dsp:nvSpPr>
      <dsp:spPr>
        <a:xfrm rot="13499689">
          <a:off x="1688025" y="2430403"/>
          <a:ext cx="1941294" cy="60695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98F07-2929-429D-9D3F-850EE94556DF}">
      <dsp:nvSpPr>
        <dsp:cNvPr id="0" name=""/>
        <dsp:cNvSpPr/>
      </dsp:nvSpPr>
      <dsp:spPr>
        <a:xfrm>
          <a:off x="960660" y="1238315"/>
          <a:ext cx="2023197" cy="161855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просроченной кредиторской задолженности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08066" y="1285721"/>
        <a:ext cx="1928385" cy="1523746"/>
      </dsp:txXfrm>
    </dsp:sp>
    <dsp:sp modelId="{09CE84CC-52A4-4D2A-A473-34AFB2D10CB5}">
      <dsp:nvSpPr>
        <dsp:cNvPr id="0" name=""/>
        <dsp:cNvSpPr/>
      </dsp:nvSpPr>
      <dsp:spPr>
        <a:xfrm rot="16209340">
          <a:off x="3200772" y="1787084"/>
          <a:ext cx="1966224" cy="60695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A6F99F-735F-4E17-A2AD-37D15C1ECEFD}">
      <dsp:nvSpPr>
        <dsp:cNvPr id="0" name=""/>
        <dsp:cNvSpPr/>
      </dsp:nvSpPr>
      <dsp:spPr>
        <a:xfrm>
          <a:off x="3174957" y="298176"/>
          <a:ext cx="2023197" cy="161855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обустройство общественно - значимых объектов за счет экономии средств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22363" y="345582"/>
        <a:ext cx="1928385" cy="1523746"/>
      </dsp:txXfrm>
    </dsp:sp>
    <dsp:sp modelId="{AAF7D8F3-C547-4DE3-9847-9686D7943D10}">
      <dsp:nvSpPr>
        <dsp:cNvPr id="0" name=""/>
        <dsp:cNvSpPr/>
      </dsp:nvSpPr>
      <dsp:spPr>
        <a:xfrm rot="18868453">
          <a:off x="4714805" y="2424605"/>
          <a:ext cx="1920665" cy="60695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88F86D-8902-485A-8C73-226708FB43E7}">
      <dsp:nvSpPr>
        <dsp:cNvPr id="0" name=""/>
        <dsp:cNvSpPr/>
      </dsp:nvSpPr>
      <dsp:spPr>
        <a:xfrm>
          <a:off x="5336336" y="1233545"/>
          <a:ext cx="2023197" cy="161855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факта не целевого, не эффективного и не результативного расходования бюджетных средств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83742" y="1280951"/>
        <a:ext cx="1928385" cy="1523746"/>
      </dsp:txXfrm>
    </dsp:sp>
    <dsp:sp modelId="{56CF2B92-A2D8-4D82-888C-D9C83FB6E894}">
      <dsp:nvSpPr>
        <dsp:cNvPr id="0" name=""/>
        <dsp:cNvSpPr/>
      </dsp:nvSpPr>
      <dsp:spPr>
        <a:xfrm>
          <a:off x="5353980" y="3949465"/>
          <a:ext cx="1909416" cy="60695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4DB835-ACBF-4C4D-8DEF-2A299FAB53F9}">
      <dsp:nvSpPr>
        <dsp:cNvPr id="0" name=""/>
        <dsp:cNvSpPr/>
      </dsp:nvSpPr>
      <dsp:spPr>
        <a:xfrm>
          <a:off x="6251798" y="3443666"/>
          <a:ext cx="2023197" cy="161855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рост заинтересованности граждан в участии в бюджетном процессе сельского поселения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99204" y="3491072"/>
        <a:ext cx="1928385" cy="1523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D61C9-3556-4530-A036-B54CCDBA177A}" type="datetimeFigureOut">
              <a:rPr lang="ru-RU" smtClean="0"/>
              <a:t>10.07.2019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A66F6-4DEC-47BC-9C29-EA0357CBDD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016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A66F6-4DEC-47BC-9C29-EA0357CBDD9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33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A66F6-4DEC-47BC-9C29-EA0357CBDD9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713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A66F6-4DEC-47BC-9C29-EA0357CBDD9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45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A66F6-4DEC-47BC-9C29-EA0357CBDD9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575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A66F6-4DEC-47BC-9C29-EA0357CBDD9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22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A66F6-4DEC-47BC-9C29-EA0357CBDD9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112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9E70-1275-4B96-994C-9B5ED950F0EB}" type="datetime1">
              <a:rPr lang="ru-RU" smtClean="0"/>
              <a:t>10.07.2019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1D32-D24F-459C-89C8-3668CD603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70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DC15C-527A-447C-9A2C-7FC3A9D92A89}" type="datetime1">
              <a:rPr lang="ru-RU" smtClean="0"/>
              <a:t>10.07.2019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1D32-D24F-459C-89C8-3668CD603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48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7905-47CD-42CE-8931-B0FEABA8F8B8}" type="datetime1">
              <a:rPr lang="ru-RU" smtClean="0"/>
              <a:t>10.07.2019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1D32-D24F-459C-89C8-3668CD603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10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15FC-205E-49D1-81AA-70C2929AC174}" type="datetime1">
              <a:rPr lang="ru-RU" smtClean="0"/>
              <a:t>10.07.2019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1D32-D24F-459C-89C8-3668CD603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12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98D8-4967-4379-9616-87C76ED77157}" type="datetime1">
              <a:rPr lang="ru-RU" smtClean="0"/>
              <a:t>10.07.2019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1D32-D24F-459C-89C8-3668CD603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433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9B76C-FE6C-48F7-9064-EE1C48261C3F}" type="datetime1">
              <a:rPr lang="ru-RU" smtClean="0"/>
              <a:t>10.07.2019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1D32-D24F-459C-89C8-3668CD603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85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6147-3FE4-483D-A2A3-21BE648EBB2D}" type="datetime1">
              <a:rPr lang="ru-RU" smtClean="0"/>
              <a:t>10.07.2019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1D32-D24F-459C-89C8-3668CD603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24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1232E-7B84-48B5-A42F-0C66DCFDB387}" type="datetime1">
              <a:rPr lang="ru-RU" smtClean="0"/>
              <a:t>10.07.2019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1D32-D24F-459C-89C8-3668CD603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043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40B88-32B4-458C-BA7C-9AFBBA6F7106}" type="datetime1">
              <a:rPr lang="ru-RU" smtClean="0"/>
              <a:t>10.07.2019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1D32-D24F-459C-89C8-3668CD603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61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BCB6-AEAD-4D78-AC9E-60376863B7AA}" type="datetime1">
              <a:rPr lang="ru-RU" smtClean="0"/>
              <a:t>10.07.2019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1D32-D24F-459C-89C8-3668CD603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98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AEE4-7B68-413F-964D-83A45FBB17C7}" type="datetime1">
              <a:rPr lang="ru-RU" smtClean="0"/>
              <a:t>10.07.2019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11D32-D24F-459C-89C8-3668CD603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726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0AA0-1EC3-41AC-816C-3BD221B0840A}" type="datetime1">
              <a:rPr lang="ru-RU" smtClean="0"/>
              <a:t>10.07.2019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11D32-D24F-459C-89C8-3668CD603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58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4.jpeg"/><Relationship Id="rId4" Type="http://schemas.openxmlformats.org/officeDocument/2006/relationships/diagramLayout" Target="../diagrams/layout2.xm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9080" y="6413818"/>
            <a:ext cx="1005840" cy="44418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г.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82930" y="1942466"/>
            <a:ext cx="8418195" cy="1846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2977" y="1282912"/>
            <a:ext cx="7658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муниципальными финансами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452669" y="1136122"/>
            <a:ext cx="8332471" cy="9526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058333" y="4019293"/>
            <a:ext cx="7315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сельское поселение Солнечный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Сургутский район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Ханты-Мансийский автономный округ-Югра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452671" y="5654733"/>
            <a:ext cx="8332471" cy="9526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713" y="1846645"/>
            <a:ext cx="3208381" cy="203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3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0" y="708982"/>
            <a:ext cx="8337176" cy="44053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0" y="145750"/>
            <a:ext cx="80381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за 2018 год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912270"/>
              </p:ext>
            </p:extLst>
          </p:nvPr>
        </p:nvGraphicFramePr>
        <p:xfrm>
          <a:off x="520540" y="1327639"/>
          <a:ext cx="8248436" cy="43434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881193"/>
                <a:gridCol w="3367243"/>
              </a:tblGrid>
              <a:tr h="79336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321">
                <a:tc>
                  <a:txBody>
                    <a:bodyPr/>
                    <a:lstStyle/>
                    <a:p>
                      <a:pPr algn="l"/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постоянного населения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r>
                        <a:rPr lang="ru-RU" sz="16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тыс. человек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76">
                <a:tc>
                  <a:txBody>
                    <a:bodyPr/>
                    <a:lstStyle/>
                    <a:p>
                      <a:pPr algn="l"/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доходов бюджета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210 427,5 тыс. рублей</a:t>
                      </a:r>
                      <a:b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(Темп роста к 2017 году – 102,7 %)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997">
                <a:tc>
                  <a:txBody>
                    <a:bodyPr/>
                    <a:lstStyle/>
                    <a:p>
                      <a:pPr algn="l"/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расходов бюджета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196 019,1 тыс. </a:t>
                      </a:r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(Темп роста к 2017 году – 94,2 %)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52">
                <a:tc>
                  <a:txBody>
                    <a:bodyPr/>
                    <a:lstStyle/>
                    <a:p>
                      <a:pPr algn="l"/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дефицита(-)/профицита(+) </a:t>
                      </a:r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14 408,4 тыс. рублей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76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Просроченная кредиторская задолженность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отсутствует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01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долг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отсутствует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98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0" y="708982"/>
            <a:ext cx="8337176" cy="44053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0" y="145750"/>
            <a:ext cx="80381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увеличению доходов  местного бюджета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91008892"/>
              </p:ext>
            </p:extLst>
          </p:nvPr>
        </p:nvGraphicFramePr>
        <p:xfrm>
          <a:off x="135038" y="876139"/>
          <a:ext cx="8202138" cy="4654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ятиугольник 4"/>
          <p:cNvSpPr/>
          <p:nvPr/>
        </p:nvSpPr>
        <p:spPr>
          <a:xfrm>
            <a:off x="527538" y="5618284"/>
            <a:ext cx="7809638" cy="844062"/>
          </a:xfrm>
          <a:prstGeom prst="homePlat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реализации мероприятий принёс в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 </a:t>
            </a:r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 </a:t>
            </a:r>
            <a:endParaRPr lang="ru-RU" sz="17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13 383,4 тыс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</a:p>
        </p:txBody>
      </p:sp>
    </p:spTree>
    <p:extLst>
      <p:ext uri="{BB962C8B-B14F-4D97-AF65-F5344CB8AC3E}">
        <p14:creationId xmlns:p14="http://schemas.microsoft.com/office/powerpoint/2010/main" val="11863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0" y="708982"/>
            <a:ext cx="8337176" cy="44053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0" y="145750"/>
            <a:ext cx="80381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эффективному расходованию бюджета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427738719"/>
              </p:ext>
            </p:extLst>
          </p:nvPr>
        </p:nvGraphicFramePr>
        <p:xfrm>
          <a:off x="135038" y="876138"/>
          <a:ext cx="8202138" cy="2374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90775" y="4410080"/>
            <a:ext cx="36596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Перераспределение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образовавшейся экономии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средств было осуществлено на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общественно значимые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расходы:</a:t>
            </a:r>
          </a:p>
          <a:p>
            <a:pPr algn="just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обустройство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детских площадок на территории сквера и жилого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дома по ул. Комсомольской 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муниципального образования в части приобретения и монтажа резинового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покрытия, </a:t>
            </a:r>
            <a:b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направление средств на ремонт зала муниципального учреждения культуры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приобретение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остановочного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павильона,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отсыпка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территории нововведенного объекта – крытый хоккейный корт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992236"/>
            <a:ext cx="2349661" cy="176224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525" y="3992236"/>
            <a:ext cx="2476983" cy="185773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39" y="5195679"/>
            <a:ext cx="2216427" cy="1662321"/>
          </a:xfrm>
          <a:prstGeom prst="rect">
            <a:avLst/>
          </a:prstGeom>
        </p:spPr>
      </p:pic>
      <p:sp>
        <p:nvSpPr>
          <p:cNvPr id="11" name="Пятиугольник 10"/>
          <p:cNvSpPr/>
          <p:nvPr/>
        </p:nvSpPr>
        <p:spPr>
          <a:xfrm>
            <a:off x="637605" y="3148174"/>
            <a:ext cx="7809638" cy="602559"/>
          </a:xfrm>
          <a:prstGeom prst="homePlat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реализации мероприятий </a:t>
            </a:r>
            <a:r>
              <a:rPr lang="ru-R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привел к сокращению расходов местного бюджета  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8 020,0 тыс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</a:p>
        </p:txBody>
      </p:sp>
      <p:sp>
        <p:nvSpPr>
          <p:cNvPr id="7" name="Стрелка вправо 6"/>
          <p:cNvSpPr/>
          <p:nvPr/>
        </p:nvSpPr>
        <p:spPr>
          <a:xfrm rot="5400000">
            <a:off x="6680200" y="3843587"/>
            <a:ext cx="499533" cy="5664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94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0" y="708982"/>
            <a:ext cx="8337176" cy="44053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0" y="145750"/>
            <a:ext cx="914400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по росту доходов и оптимизации расходов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79206638"/>
              </p:ext>
            </p:extLst>
          </p:nvPr>
        </p:nvGraphicFramePr>
        <p:xfrm>
          <a:off x="61546" y="896815"/>
          <a:ext cx="8275630" cy="5635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8034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0" y="708982"/>
            <a:ext cx="8337176" cy="44053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0" y="145750"/>
            <a:ext cx="80381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Контакты: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281946"/>
              </p:ext>
            </p:extLst>
          </p:nvPr>
        </p:nvGraphicFramePr>
        <p:xfrm>
          <a:off x="-3421" y="6472038"/>
          <a:ext cx="9144000" cy="385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xmlns="" val="85098559"/>
                    </a:ext>
                  </a:extLst>
                </a:gridCol>
              </a:tblGrid>
              <a:tr h="3859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http://www.sp-sun.ru/</a:t>
                      </a:r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347504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337" y="1570926"/>
            <a:ext cx="498782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Глава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с.п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Солнечный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Наумов Игорь Викторович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./ф. 8(3462)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74-20-13; </a:t>
            </a:r>
          </a:p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E-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mail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admsolnechniy_ad@mail.ru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Финансово-экономическое управление администрации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с.п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Солнечный</a:t>
            </a:r>
          </a:p>
          <a:p>
            <a:pPr algn="just"/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Висловух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Евгения Петровна</a:t>
            </a:r>
          </a:p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Бережнова Мария Вячеславовна</a:t>
            </a: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./ф. 8(3462) 74-20-32</a:t>
            </a:r>
          </a:p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E-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mail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admsol1@mail.ru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085" y="2362232"/>
            <a:ext cx="3065323" cy="203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25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2003</TotalTime>
  <Words>387</Words>
  <Application>Microsoft Office PowerPoint</Application>
  <PresentationFormat>Экран (4:3)</PresentationFormat>
  <Paragraphs>73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Бетехтина Ксения Александровна</cp:lastModifiedBy>
  <cp:revision>120</cp:revision>
  <dcterms:created xsi:type="dcterms:W3CDTF">2019-02-03T12:48:29Z</dcterms:created>
  <dcterms:modified xsi:type="dcterms:W3CDTF">2019-07-10T04:40:52Z</dcterms:modified>
</cp:coreProperties>
</file>